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84" r:id="rId2"/>
    <p:sldId id="275" r:id="rId3"/>
    <p:sldId id="286" r:id="rId4"/>
    <p:sldId id="283" r:id="rId5"/>
    <p:sldId id="282" r:id="rId6"/>
    <p:sldId id="281" r:id="rId7"/>
    <p:sldId id="280" r:id="rId8"/>
    <p:sldId id="279" r:id="rId9"/>
    <p:sldId id="288" r:id="rId10"/>
    <p:sldId id="287" r:id="rId11"/>
    <p:sldId id="289" r:id="rId12"/>
    <p:sldId id="29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3C65"/>
    <a:srgbClr val="0D79CA"/>
    <a:srgbClr val="38A6E9"/>
    <a:srgbClr val="5D2884"/>
    <a:srgbClr val="5F2987"/>
    <a:srgbClr val="800000"/>
    <a:srgbClr val="362D6D"/>
    <a:srgbClr val="B88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456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B4E1CB-AEDF-4927-8831-4C3364F52AA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C88D05-D3EF-4704-B733-2B86353F13A0}">
      <dgm:prSet phldrT="[Текст]"/>
      <dgm:spPr>
        <a:solidFill>
          <a:srgbClr val="FF0000"/>
        </a:solidFill>
      </dgm:spPr>
      <dgm:t>
        <a:bodyPr/>
        <a:lstStyle/>
        <a:p>
          <a:r>
            <a:rPr lang="ru-RU" b="1" dirty="0" smtClean="0"/>
            <a:t>1960</a:t>
          </a:r>
          <a:endParaRPr lang="ru-RU" b="1" dirty="0"/>
        </a:p>
      </dgm:t>
    </dgm:pt>
    <dgm:pt modelId="{CBB53CCA-C3FC-4F13-94D0-158520A0C645}" type="parTrans" cxnId="{D8F98428-5E34-47C3-850C-1B5F7C3D052B}">
      <dgm:prSet/>
      <dgm:spPr/>
      <dgm:t>
        <a:bodyPr/>
        <a:lstStyle/>
        <a:p>
          <a:endParaRPr lang="ru-RU"/>
        </a:p>
      </dgm:t>
    </dgm:pt>
    <dgm:pt modelId="{B559C921-D982-42BB-82C9-72E26FF8DCF9}" type="sibTrans" cxnId="{D8F98428-5E34-47C3-850C-1B5F7C3D052B}">
      <dgm:prSet/>
      <dgm:spPr/>
      <dgm:t>
        <a:bodyPr/>
        <a:lstStyle/>
        <a:p>
          <a:endParaRPr lang="ru-RU"/>
        </a:p>
      </dgm:t>
    </dgm:pt>
    <dgm:pt modelId="{88BBB24F-44F1-413D-A030-1375C34C5351}">
      <dgm:prSet phldrT="[Текст]" custT="1"/>
      <dgm:spPr/>
      <dgm:t>
        <a:bodyPr/>
        <a:lstStyle/>
        <a:p>
          <a:r>
            <a:rPr lang="ru-RU" sz="2000" b="1" dirty="0" smtClean="0"/>
            <a:t>Системы управленческих решений (</a:t>
          </a:r>
          <a:r>
            <a:rPr lang="en-US" sz="2000" b="1" dirty="0" smtClean="0"/>
            <a:t>Management Decision Systems</a:t>
          </a:r>
          <a:r>
            <a:rPr lang="ru-RU" sz="2000" b="1" dirty="0" smtClean="0"/>
            <a:t>,</a:t>
          </a:r>
          <a:r>
            <a:rPr lang="en-US" sz="2000" b="1" dirty="0" smtClean="0"/>
            <a:t> MDS)</a:t>
          </a:r>
          <a:endParaRPr lang="ru-RU" sz="2000" b="1" dirty="0"/>
        </a:p>
      </dgm:t>
    </dgm:pt>
    <dgm:pt modelId="{97895870-26A9-4FAA-BF14-B6FF48800B6A}" type="parTrans" cxnId="{9AA491FC-0757-49A5-B11F-37963BBAA51E}">
      <dgm:prSet/>
      <dgm:spPr/>
      <dgm:t>
        <a:bodyPr/>
        <a:lstStyle/>
        <a:p>
          <a:endParaRPr lang="ru-RU"/>
        </a:p>
      </dgm:t>
    </dgm:pt>
    <dgm:pt modelId="{FFD2E62A-6613-4788-81D6-2263016CA6CA}" type="sibTrans" cxnId="{9AA491FC-0757-49A5-B11F-37963BBAA51E}">
      <dgm:prSet/>
      <dgm:spPr/>
      <dgm:t>
        <a:bodyPr/>
        <a:lstStyle/>
        <a:p>
          <a:endParaRPr lang="ru-RU"/>
        </a:p>
      </dgm:t>
    </dgm:pt>
    <dgm:pt modelId="{178FA405-B800-473B-965F-1CE0518F3663}">
      <dgm:prSet phldrT="[Текст]"/>
      <dgm:spPr>
        <a:solidFill>
          <a:srgbClr val="FF0000"/>
        </a:solidFill>
      </dgm:spPr>
      <dgm:t>
        <a:bodyPr/>
        <a:lstStyle/>
        <a:p>
          <a:r>
            <a:rPr lang="ru-RU" b="1" dirty="0" smtClean="0"/>
            <a:t>1970</a:t>
          </a:r>
          <a:endParaRPr lang="ru-RU" b="1" dirty="0"/>
        </a:p>
      </dgm:t>
    </dgm:pt>
    <dgm:pt modelId="{569A7321-92A5-4A3E-A002-E8CD7B3861B9}" type="parTrans" cxnId="{DE69F68F-3F08-4F25-ACB0-D8DCACF79B3B}">
      <dgm:prSet/>
      <dgm:spPr/>
      <dgm:t>
        <a:bodyPr/>
        <a:lstStyle/>
        <a:p>
          <a:endParaRPr lang="ru-RU"/>
        </a:p>
      </dgm:t>
    </dgm:pt>
    <dgm:pt modelId="{3DD670A8-D1FF-464E-AB12-954C2DBC2FCF}" type="sibTrans" cxnId="{DE69F68F-3F08-4F25-ACB0-D8DCACF79B3B}">
      <dgm:prSet/>
      <dgm:spPr/>
      <dgm:t>
        <a:bodyPr/>
        <a:lstStyle/>
        <a:p>
          <a:endParaRPr lang="ru-RU"/>
        </a:p>
      </dgm:t>
    </dgm:pt>
    <dgm:pt modelId="{9AEFFEFE-BD4B-4E33-9834-4E704047A17C}">
      <dgm:prSet phldrT="[Текст]" custT="1"/>
      <dgm:spPr/>
      <dgm:t>
        <a:bodyPr/>
        <a:lstStyle/>
        <a:p>
          <a:r>
            <a:rPr lang="ru-RU" sz="2000" b="1" dirty="0" smtClean="0"/>
            <a:t>Интегрированная человеко-машинная система менеджмента</a:t>
          </a:r>
          <a:r>
            <a:rPr lang="en-US" sz="2000" b="1" dirty="0" smtClean="0"/>
            <a:t> </a:t>
          </a:r>
          <a:r>
            <a:rPr lang="ru-RU" sz="2000" b="1" dirty="0" smtClean="0"/>
            <a:t>(</a:t>
          </a:r>
          <a:r>
            <a:rPr lang="en-US" sz="2000" b="1" dirty="0" smtClean="0"/>
            <a:t>Management Information System</a:t>
          </a:r>
          <a:r>
            <a:rPr lang="ru-RU" sz="2000" b="1" dirty="0" smtClean="0"/>
            <a:t>,</a:t>
          </a:r>
          <a:r>
            <a:rPr lang="en-US" sz="2000" b="1" dirty="0" smtClean="0"/>
            <a:t> MIS</a:t>
          </a:r>
          <a:r>
            <a:rPr lang="ru-RU" sz="2000" b="1" dirty="0" smtClean="0"/>
            <a:t> </a:t>
          </a:r>
          <a:r>
            <a:rPr lang="en-US" sz="2000" b="1" dirty="0" smtClean="0"/>
            <a:t>)</a:t>
          </a:r>
          <a:r>
            <a:rPr lang="ru-RU" sz="2000" b="1" dirty="0" smtClean="0"/>
            <a:t>, бизнес-анализ</a:t>
          </a:r>
          <a:r>
            <a:rPr lang="en-US" sz="2000" b="1" dirty="0" smtClean="0"/>
            <a:t> </a:t>
          </a:r>
          <a:r>
            <a:rPr lang="ru-RU" sz="2000" b="1" dirty="0" smtClean="0"/>
            <a:t>(</a:t>
          </a:r>
          <a:r>
            <a:rPr lang="en-US" sz="2000" b="1" dirty="0" smtClean="0"/>
            <a:t>Business Intelligence, BI)</a:t>
          </a:r>
          <a:endParaRPr lang="ru-RU" sz="2000" b="1" dirty="0"/>
        </a:p>
      </dgm:t>
    </dgm:pt>
    <dgm:pt modelId="{023858C3-3DE5-49B3-AA92-0EDE9A1E4723}" type="parTrans" cxnId="{B78963DF-9933-4C09-82C5-C200A9CE11D2}">
      <dgm:prSet/>
      <dgm:spPr/>
      <dgm:t>
        <a:bodyPr/>
        <a:lstStyle/>
        <a:p>
          <a:endParaRPr lang="ru-RU"/>
        </a:p>
      </dgm:t>
    </dgm:pt>
    <dgm:pt modelId="{085F862E-D673-445B-B896-F2B61FDE95F9}" type="sibTrans" cxnId="{B78963DF-9933-4C09-82C5-C200A9CE11D2}">
      <dgm:prSet/>
      <dgm:spPr/>
      <dgm:t>
        <a:bodyPr/>
        <a:lstStyle/>
        <a:p>
          <a:endParaRPr lang="ru-RU"/>
        </a:p>
      </dgm:t>
    </dgm:pt>
    <dgm:pt modelId="{4E1C4276-5344-4669-A880-560331B657BD}">
      <dgm:prSet phldrT="[Текст]"/>
      <dgm:spPr>
        <a:solidFill>
          <a:srgbClr val="FF0000"/>
        </a:solidFill>
      </dgm:spPr>
      <dgm:t>
        <a:bodyPr/>
        <a:lstStyle/>
        <a:p>
          <a:r>
            <a:rPr lang="ru-RU" b="1" dirty="0" smtClean="0"/>
            <a:t>1980</a:t>
          </a:r>
          <a:endParaRPr lang="ru-RU" b="1" dirty="0"/>
        </a:p>
      </dgm:t>
    </dgm:pt>
    <dgm:pt modelId="{E98C1187-9857-41C1-B844-FD2759D6A25F}" type="parTrans" cxnId="{5C2B1748-5B40-4A01-8F7A-8D31FFCA2BFF}">
      <dgm:prSet/>
      <dgm:spPr/>
      <dgm:t>
        <a:bodyPr/>
        <a:lstStyle/>
        <a:p>
          <a:endParaRPr lang="ru-RU"/>
        </a:p>
      </dgm:t>
    </dgm:pt>
    <dgm:pt modelId="{EDD6CBE0-7486-44B2-AEB2-D726F9463DA0}" type="sibTrans" cxnId="{5C2B1748-5B40-4A01-8F7A-8D31FFCA2BFF}">
      <dgm:prSet/>
      <dgm:spPr/>
      <dgm:t>
        <a:bodyPr/>
        <a:lstStyle/>
        <a:p>
          <a:endParaRPr lang="ru-RU"/>
        </a:p>
      </dgm:t>
    </dgm:pt>
    <dgm:pt modelId="{CFCFA49C-62FC-4DFF-B2D1-F3F19645B610}">
      <dgm:prSet phldrT="[Текст]" custT="1"/>
      <dgm:spPr/>
      <dgm:t>
        <a:bodyPr/>
        <a:lstStyle/>
        <a:p>
          <a:r>
            <a:rPr lang="ru-RU" sz="2000" b="1" dirty="0" smtClean="0"/>
            <a:t>Информационная система руководителя (</a:t>
          </a:r>
          <a:r>
            <a:rPr lang="en-US" sz="2000" b="1" dirty="0" smtClean="0"/>
            <a:t>Executive Information System</a:t>
          </a:r>
          <a:r>
            <a:rPr lang="ru-RU" sz="2000" b="1" dirty="0" smtClean="0"/>
            <a:t>,</a:t>
          </a:r>
          <a:r>
            <a:rPr lang="en-US" sz="2000" b="1" dirty="0" smtClean="0"/>
            <a:t> EIS), </a:t>
          </a:r>
          <a:r>
            <a:rPr lang="ru-RU" sz="2000" b="1" dirty="0" smtClean="0"/>
            <a:t>СППР (</a:t>
          </a:r>
          <a:r>
            <a:rPr lang="en-US" sz="2000" b="1" dirty="0" smtClean="0"/>
            <a:t>Decision Support Systems, DSS)</a:t>
          </a:r>
          <a:endParaRPr lang="ru-RU" sz="2000" b="1" dirty="0"/>
        </a:p>
      </dgm:t>
    </dgm:pt>
    <dgm:pt modelId="{D2589C05-681B-434E-9E68-ECD0599EB196}" type="parTrans" cxnId="{216F83CA-9CC4-4D93-8820-FBF5685F85AB}">
      <dgm:prSet/>
      <dgm:spPr/>
      <dgm:t>
        <a:bodyPr/>
        <a:lstStyle/>
        <a:p>
          <a:endParaRPr lang="ru-RU"/>
        </a:p>
      </dgm:t>
    </dgm:pt>
    <dgm:pt modelId="{CA488079-1FE1-4773-B931-18734EAAF035}" type="sibTrans" cxnId="{216F83CA-9CC4-4D93-8820-FBF5685F85AB}">
      <dgm:prSet/>
      <dgm:spPr/>
      <dgm:t>
        <a:bodyPr/>
        <a:lstStyle/>
        <a:p>
          <a:endParaRPr lang="ru-RU"/>
        </a:p>
      </dgm:t>
    </dgm:pt>
    <dgm:pt modelId="{EBA8CCDF-5F57-4FCF-8047-67D85D62F86C}">
      <dgm:prSet phldrT="[Текст]" custT="1"/>
      <dgm:spPr/>
      <dgm:t>
        <a:bodyPr/>
        <a:lstStyle/>
        <a:p>
          <a:r>
            <a:rPr lang="ru-RU" sz="2000" b="1" dirty="0" smtClean="0"/>
            <a:t>Интеллектуальный анализ данных (</a:t>
          </a:r>
          <a:r>
            <a:rPr lang="en-US" sz="2000" b="1" dirty="0" smtClean="0"/>
            <a:t>Data Mining), </a:t>
          </a:r>
          <a:r>
            <a:rPr lang="ru-RU" sz="2000" b="1" dirty="0" smtClean="0"/>
            <a:t>персональная СППР (</a:t>
          </a:r>
          <a:r>
            <a:rPr lang="en-US" sz="2000" b="1" dirty="0" smtClean="0"/>
            <a:t>Personal Information Systems of Top Managers, PSTM)</a:t>
          </a:r>
          <a:endParaRPr lang="ru-RU" sz="2000" b="1" dirty="0"/>
        </a:p>
      </dgm:t>
    </dgm:pt>
    <dgm:pt modelId="{2D360D37-DD0B-4F9F-B1C1-74052B04CAC4}" type="parTrans" cxnId="{900BDE67-389A-4D3F-9112-84A354C27A6C}">
      <dgm:prSet/>
      <dgm:spPr/>
      <dgm:t>
        <a:bodyPr/>
        <a:lstStyle/>
        <a:p>
          <a:endParaRPr lang="ru-RU"/>
        </a:p>
      </dgm:t>
    </dgm:pt>
    <dgm:pt modelId="{AEE44B1E-7D34-4643-9C59-6C3C28673D06}" type="sibTrans" cxnId="{900BDE67-389A-4D3F-9112-84A354C27A6C}">
      <dgm:prSet/>
      <dgm:spPr/>
      <dgm:t>
        <a:bodyPr/>
        <a:lstStyle/>
        <a:p>
          <a:endParaRPr lang="ru-RU"/>
        </a:p>
      </dgm:t>
    </dgm:pt>
    <dgm:pt modelId="{D683F013-8F61-48D7-A7B2-71CF894A0DEB}">
      <dgm:prSet phldrT="[Текст]" custT="1"/>
      <dgm:spPr/>
      <dgm:t>
        <a:bodyPr/>
        <a:lstStyle/>
        <a:p>
          <a:endParaRPr lang="ru-RU" sz="2000" dirty="0"/>
        </a:p>
      </dgm:t>
    </dgm:pt>
    <dgm:pt modelId="{00868F4D-AF3D-4EEC-8BE4-F51E3644ABB8}" type="parTrans" cxnId="{A3922BF4-ACEF-41E0-8A6B-84BABF3AEA23}">
      <dgm:prSet/>
      <dgm:spPr/>
      <dgm:t>
        <a:bodyPr/>
        <a:lstStyle/>
        <a:p>
          <a:endParaRPr lang="ru-RU"/>
        </a:p>
      </dgm:t>
    </dgm:pt>
    <dgm:pt modelId="{A7E759BC-A107-4E78-BF6B-68B71713A20B}" type="sibTrans" cxnId="{A3922BF4-ACEF-41E0-8A6B-84BABF3AEA23}">
      <dgm:prSet/>
      <dgm:spPr/>
      <dgm:t>
        <a:bodyPr/>
        <a:lstStyle/>
        <a:p>
          <a:endParaRPr lang="ru-RU"/>
        </a:p>
      </dgm:t>
    </dgm:pt>
    <dgm:pt modelId="{5D797713-FC39-493F-9F58-B9C49DFD7F09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000" b="1" dirty="0" smtClean="0"/>
            <a:t>2000-</a:t>
          </a:r>
          <a:endParaRPr lang="ru-RU" sz="2000" b="1" dirty="0"/>
        </a:p>
      </dgm:t>
    </dgm:pt>
    <dgm:pt modelId="{43B555A4-24FA-4E33-9D1B-01144A705FB2}" type="parTrans" cxnId="{1B427A71-888E-40E5-AB21-BCDBC368B9E5}">
      <dgm:prSet/>
      <dgm:spPr/>
      <dgm:t>
        <a:bodyPr/>
        <a:lstStyle/>
        <a:p>
          <a:endParaRPr lang="ru-RU"/>
        </a:p>
      </dgm:t>
    </dgm:pt>
    <dgm:pt modelId="{9E031872-B3A8-431E-8027-DB861BE1C90B}" type="sibTrans" cxnId="{1B427A71-888E-40E5-AB21-BCDBC368B9E5}">
      <dgm:prSet/>
      <dgm:spPr/>
      <dgm:t>
        <a:bodyPr/>
        <a:lstStyle/>
        <a:p>
          <a:endParaRPr lang="ru-RU"/>
        </a:p>
      </dgm:t>
    </dgm:pt>
    <dgm:pt modelId="{5AE82CD0-8DA8-47D3-8F66-94CAF2B83F4F}">
      <dgm:prSet phldrT="[Текст]"/>
      <dgm:spPr/>
      <dgm:t>
        <a:bodyPr/>
        <a:lstStyle/>
        <a:p>
          <a:endParaRPr lang="ru-RU" sz="3500" dirty="0"/>
        </a:p>
      </dgm:t>
    </dgm:pt>
    <dgm:pt modelId="{8F343D13-0376-43AF-A2E7-6B24CAB1D968}" type="parTrans" cxnId="{03A36CDD-417E-4319-B8C2-B51B1FAA5162}">
      <dgm:prSet/>
      <dgm:spPr/>
      <dgm:t>
        <a:bodyPr/>
        <a:lstStyle/>
        <a:p>
          <a:endParaRPr lang="ru-RU"/>
        </a:p>
      </dgm:t>
    </dgm:pt>
    <dgm:pt modelId="{EB94EC1A-AC79-4643-8933-E2B0B3E0CA88}" type="sibTrans" cxnId="{03A36CDD-417E-4319-B8C2-B51B1FAA5162}">
      <dgm:prSet/>
      <dgm:spPr/>
      <dgm:t>
        <a:bodyPr/>
        <a:lstStyle/>
        <a:p>
          <a:endParaRPr lang="ru-RU"/>
        </a:p>
      </dgm:t>
    </dgm:pt>
    <dgm:pt modelId="{2181B40C-ACC7-42E7-A4AA-2C2342EECF39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000" b="1" dirty="0" smtClean="0"/>
            <a:t>1990</a:t>
          </a:r>
          <a:endParaRPr lang="ru-RU" sz="2000" b="1" dirty="0"/>
        </a:p>
      </dgm:t>
    </dgm:pt>
    <dgm:pt modelId="{A1E434B7-E046-4900-BC5F-595E9FD88BD9}" type="parTrans" cxnId="{70D6D24C-928E-477F-B73B-977B76D765CB}">
      <dgm:prSet/>
      <dgm:spPr/>
      <dgm:t>
        <a:bodyPr/>
        <a:lstStyle/>
        <a:p>
          <a:endParaRPr lang="ru-RU"/>
        </a:p>
      </dgm:t>
    </dgm:pt>
    <dgm:pt modelId="{C0CDC4B0-4782-4E23-9F03-4D874314E1E3}" type="sibTrans" cxnId="{70D6D24C-928E-477F-B73B-977B76D765CB}">
      <dgm:prSet/>
      <dgm:spPr/>
      <dgm:t>
        <a:bodyPr/>
        <a:lstStyle/>
        <a:p>
          <a:endParaRPr lang="ru-RU"/>
        </a:p>
      </dgm:t>
    </dgm:pt>
    <dgm:pt modelId="{27EEC244-54C5-4E20-90AD-7E72C33FC02E}">
      <dgm:prSet custT="1"/>
      <dgm:spPr/>
      <dgm:t>
        <a:bodyPr/>
        <a:lstStyle/>
        <a:p>
          <a:r>
            <a:rPr lang="ru-RU" sz="2000" b="1" dirty="0" smtClean="0"/>
            <a:t>Хранилище данных  (</a:t>
          </a:r>
          <a:r>
            <a:rPr lang="en-US" sz="2000" b="1" dirty="0" smtClean="0"/>
            <a:t>Data Warehouses, DW), </a:t>
          </a:r>
          <a:r>
            <a:rPr lang="ru-RU" sz="2000" b="1" dirty="0" smtClean="0"/>
            <a:t>оперативный анализ данных  (</a:t>
          </a:r>
          <a:r>
            <a:rPr lang="en-US" sz="2000" b="1" dirty="0" smtClean="0"/>
            <a:t>Online Analytical Processing, OLAP)</a:t>
          </a:r>
          <a:endParaRPr lang="ru-RU" sz="2000" b="1" dirty="0"/>
        </a:p>
      </dgm:t>
    </dgm:pt>
    <dgm:pt modelId="{C3DAD71E-6E5C-4E22-9215-5EEE6B3C64B6}" type="parTrans" cxnId="{BC04C79E-64B3-4B81-9093-2A4315EA04F1}">
      <dgm:prSet/>
      <dgm:spPr/>
      <dgm:t>
        <a:bodyPr/>
        <a:lstStyle/>
        <a:p>
          <a:endParaRPr lang="ru-RU"/>
        </a:p>
      </dgm:t>
    </dgm:pt>
    <dgm:pt modelId="{23B0A85E-02A3-455F-82FA-2CC703813A27}" type="sibTrans" cxnId="{BC04C79E-64B3-4B81-9093-2A4315EA04F1}">
      <dgm:prSet/>
      <dgm:spPr/>
      <dgm:t>
        <a:bodyPr/>
        <a:lstStyle/>
        <a:p>
          <a:endParaRPr lang="ru-RU"/>
        </a:p>
      </dgm:t>
    </dgm:pt>
    <dgm:pt modelId="{D246A358-555D-4B96-B5E9-384C7EB30BB7}">
      <dgm:prSet phldrT="[Текст]" custT="1"/>
      <dgm:spPr/>
      <dgm:t>
        <a:bodyPr/>
        <a:lstStyle/>
        <a:p>
          <a:r>
            <a:rPr lang="ru-RU" sz="2000" b="1" dirty="0" smtClean="0"/>
            <a:t>СППР на основе </a:t>
          </a:r>
          <a:r>
            <a:rPr lang="en-US" sz="2000" b="1" dirty="0" smtClean="0"/>
            <a:t>WEB</a:t>
          </a:r>
          <a:endParaRPr lang="ru-RU" sz="2000" b="1" dirty="0"/>
        </a:p>
      </dgm:t>
    </dgm:pt>
    <dgm:pt modelId="{EA073DCA-067D-4451-971E-87A0C63ADB09}" type="parTrans" cxnId="{4DC283D2-20E4-40CF-B49E-CBE73097CC62}">
      <dgm:prSet/>
      <dgm:spPr/>
      <dgm:t>
        <a:bodyPr/>
        <a:lstStyle/>
        <a:p>
          <a:endParaRPr lang="ru-RU"/>
        </a:p>
      </dgm:t>
    </dgm:pt>
    <dgm:pt modelId="{44AFE110-57C7-4BD9-993F-2E663A2ABDD6}" type="sibTrans" cxnId="{4DC283D2-20E4-40CF-B49E-CBE73097CC62}">
      <dgm:prSet/>
      <dgm:spPr/>
      <dgm:t>
        <a:bodyPr/>
        <a:lstStyle/>
        <a:p>
          <a:endParaRPr lang="ru-RU"/>
        </a:p>
      </dgm:t>
    </dgm:pt>
    <dgm:pt modelId="{4D8D9593-7AA1-44B3-A834-82F87CDBBB49}" type="pres">
      <dgm:prSet presAssocID="{6BB4E1CB-AEDF-4927-8831-4C3364F52AA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CC49D4-26E7-4B90-BEDD-857A8324928F}" type="pres">
      <dgm:prSet presAssocID="{B7C88D05-D3EF-4704-B733-2B86353F13A0}" presName="composite" presStyleCnt="0"/>
      <dgm:spPr/>
    </dgm:pt>
    <dgm:pt modelId="{7371AA41-C457-4F2E-AACA-042E0656FF88}" type="pres">
      <dgm:prSet presAssocID="{B7C88D05-D3EF-4704-B733-2B86353F13A0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20C5E3-A457-498B-890C-009CE18C710A}" type="pres">
      <dgm:prSet presAssocID="{B7C88D05-D3EF-4704-B733-2B86353F13A0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E994E-0BD1-4611-8F3C-368CEB037D6F}" type="pres">
      <dgm:prSet presAssocID="{B559C921-D982-42BB-82C9-72E26FF8DCF9}" presName="sp" presStyleCnt="0"/>
      <dgm:spPr/>
    </dgm:pt>
    <dgm:pt modelId="{8B6BE91F-9BA0-4D5F-9ED9-CF6971C6930E}" type="pres">
      <dgm:prSet presAssocID="{178FA405-B800-473B-965F-1CE0518F3663}" presName="composite" presStyleCnt="0"/>
      <dgm:spPr/>
    </dgm:pt>
    <dgm:pt modelId="{6AD2AA1A-62DC-4114-BC93-0DB62F59DCAE}" type="pres">
      <dgm:prSet presAssocID="{178FA405-B800-473B-965F-1CE0518F366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ABA4C9-5AF6-4C46-A364-385F5241B5C1}" type="pres">
      <dgm:prSet presAssocID="{178FA405-B800-473B-965F-1CE0518F3663}" presName="descendantText" presStyleLbl="alignAcc1" presStyleIdx="1" presStyleCnt="5" custScaleY="134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799506-FBF9-431E-A303-60D44CBEBBED}" type="pres">
      <dgm:prSet presAssocID="{3DD670A8-D1FF-464E-AB12-954C2DBC2FCF}" presName="sp" presStyleCnt="0"/>
      <dgm:spPr/>
    </dgm:pt>
    <dgm:pt modelId="{9BF583B3-6F3C-45E8-8751-D99FF3A72A19}" type="pres">
      <dgm:prSet presAssocID="{4E1C4276-5344-4669-A880-560331B657BD}" presName="composite" presStyleCnt="0"/>
      <dgm:spPr/>
    </dgm:pt>
    <dgm:pt modelId="{0404FC55-720A-436C-81CA-629AA9B47E0B}" type="pres">
      <dgm:prSet presAssocID="{4E1C4276-5344-4669-A880-560331B657B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0D34B-7086-4A71-AE7D-CB700BEEC22F}" type="pres">
      <dgm:prSet presAssocID="{4E1C4276-5344-4669-A880-560331B657BD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32D794-9001-441E-A385-0788FB56CC3C}" type="pres">
      <dgm:prSet presAssocID="{EDD6CBE0-7486-44B2-AEB2-D726F9463DA0}" presName="sp" presStyleCnt="0"/>
      <dgm:spPr/>
    </dgm:pt>
    <dgm:pt modelId="{BCA69643-CAD9-4F7C-8BAF-6C4A6EAD686B}" type="pres">
      <dgm:prSet presAssocID="{2181B40C-ACC7-42E7-A4AA-2C2342EECF39}" presName="composite" presStyleCnt="0"/>
      <dgm:spPr/>
    </dgm:pt>
    <dgm:pt modelId="{CF1ABAFB-DBA3-4694-AD7B-BC924A73AEE6}" type="pres">
      <dgm:prSet presAssocID="{2181B40C-ACC7-42E7-A4AA-2C2342EECF39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49D6EB-7B37-4010-96F5-9497B67F63B2}" type="pres">
      <dgm:prSet presAssocID="{2181B40C-ACC7-42E7-A4AA-2C2342EECF39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B46E9-E846-4024-9937-3FE246FD3BCC}" type="pres">
      <dgm:prSet presAssocID="{C0CDC4B0-4782-4E23-9F03-4D874314E1E3}" presName="sp" presStyleCnt="0"/>
      <dgm:spPr/>
    </dgm:pt>
    <dgm:pt modelId="{29FCC21B-BEE3-4FE5-95C6-EB3F4BB3BF27}" type="pres">
      <dgm:prSet presAssocID="{5D797713-FC39-493F-9F58-B9C49DFD7F09}" presName="composite" presStyleCnt="0"/>
      <dgm:spPr/>
    </dgm:pt>
    <dgm:pt modelId="{7DD06D09-6BE3-4CA9-91D2-3BB9980D505F}" type="pres">
      <dgm:prSet presAssocID="{5D797713-FC39-493F-9F58-B9C49DFD7F09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466B58-E01C-402B-9A26-3FEAE5C6438D}" type="pres">
      <dgm:prSet presAssocID="{5D797713-FC39-493F-9F58-B9C49DFD7F09}" presName="descendantText" presStyleLbl="alignAcc1" presStyleIdx="4" presStyleCnt="5" custScaleY="163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62A518-EF13-4288-9E7D-ECAE44988A67}" type="presOf" srcId="{2181B40C-ACC7-42E7-A4AA-2C2342EECF39}" destId="{CF1ABAFB-DBA3-4694-AD7B-BC924A73AEE6}" srcOrd="0" destOrd="0" presId="urn:microsoft.com/office/officeart/2005/8/layout/chevron2"/>
    <dgm:cxn modelId="{4DC283D2-20E4-40CF-B49E-CBE73097CC62}" srcId="{5D797713-FC39-493F-9F58-B9C49DFD7F09}" destId="{D246A358-555D-4B96-B5E9-384C7EB30BB7}" srcOrd="2" destOrd="0" parTransId="{EA073DCA-067D-4451-971E-87A0C63ADB09}" sibTransId="{44AFE110-57C7-4BD9-993F-2E663A2ABDD6}"/>
    <dgm:cxn modelId="{03A36CDD-417E-4319-B8C2-B51B1FAA5162}" srcId="{5D797713-FC39-493F-9F58-B9C49DFD7F09}" destId="{5AE82CD0-8DA8-47D3-8F66-94CAF2B83F4F}" srcOrd="3" destOrd="0" parTransId="{8F343D13-0376-43AF-A2E7-6B24CAB1D968}" sibTransId="{EB94EC1A-AC79-4643-8933-E2B0B3E0CA88}"/>
    <dgm:cxn modelId="{BAD813C5-650A-4F81-975E-11E4E35F3344}" type="presOf" srcId="{D246A358-555D-4B96-B5E9-384C7EB30BB7}" destId="{0D466B58-E01C-402B-9A26-3FEAE5C6438D}" srcOrd="0" destOrd="2" presId="urn:microsoft.com/office/officeart/2005/8/layout/chevron2"/>
    <dgm:cxn modelId="{A2587EC1-D55E-4F8C-8949-2E534358C97E}" type="presOf" srcId="{178FA405-B800-473B-965F-1CE0518F3663}" destId="{6AD2AA1A-62DC-4114-BC93-0DB62F59DCAE}" srcOrd="0" destOrd="0" presId="urn:microsoft.com/office/officeart/2005/8/layout/chevron2"/>
    <dgm:cxn modelId="{9AA491FC-0757-49A5-B11F-37963BBAA51E}" srcId="{B7C88D05-D3EF-4704-B733-2B86353F13A0}" destId="{88BBB24F-44F1-413D-A030-1375C34C5351}" srcOrd="0" destOrd="0" parTransId="{97895870-26A9-4FAA-BF14-B6FF48800B6A}" sibTransId="{FFD2E62A-6613-4788-81D6-2263016CA6CA}"/>
    <dgm:cxn modelId="{B78963DF-9933-4C09-82C5-C200A9CE11D2}" srcId="{178FA405-B800-473B-965F-1CE0518F3663}" destId="{9AEFFEFE-BD4B-4E33-9834-4E704047A17C}" srcOrd="0" destOrd="0" parTransId="{023858C3-3DE5-49B3-AA92-0EDE9A1E4723}" sibTransId="{085F862E-D673-445B-B896-F2B61FDE95F9}"/>
    <dgm:cxn modelId="{581D802A-65D3-4D4A-AE46-0616CB38D4A0}" type="presOf" srcId="{B7C88D05-D3EF-4704-B733-2B86353F13A0}" destId="{7371AA41-C457-4F2E-AACA-042E0656FF88}" srcOrd="0" destOrd="0" presId="urn:microsoft.com/office/officeart/2005/8/layout/chevron2"/>
    <dgm:cxn modelId="{9F7BC0B1-0A5A-4226-BB30-7C63C605A1D8}" type="presOf" srcId="{4E1C4276-5344-4669-A880-560331B657BD}" destId="{0404FC55-720A-436C-81CA-629AA9B47E0B}" srcOrd="0" destOrd="0" presId="urn:microsoft.com/office/officeart/2005/8/layout/chevron2"/>
    <dgm:cxn modelId="{18936531-7D95-4C25-94C7-4223F6D752EB}" type="presOf" srcId="{D683F013-8F61-48D7-A7B2-71CF894A0DEB}" destId="{0D466B58-E01C-402B-9A26-3FEAE5C6438D}" srcOrd="0" destOrd="0" presId="urn:microsoft.com/office/officeart/2005/8/layout/chevron2"/>
    <dgm:cxn modelId="{216F83CA-9CC4-4D93-8820-FBF5685F85AB}" srcId="{4E1C4276-5344-4669-A880-560331B657BD}" destId="{CFCFA49C-62FC-4DFF-B2D1-F3F19645B610}" srcOrd="0" destOrd="0" parTransId="{D2589C05-681B-434E-9E68-ECD0599EB196}" sibTransId="{CA488079-1FE1-4773-B931-18734EAAF035}"/>
    <dgm:cxn modelId="{DE69F68F-3F08-4F25-ACB0-D8DCACF79B3B}" srcId="{6BB4E1CB-AEDF-4927-8831-4C3364F52AA6}" destId="{178FA405-B800-473B-965F-1CE0518F3663}" srcOrd="1" destOrd="0" parTransId="{569A7321-92A5-4A3E-A002-E8CD7B3861B9}" sibTransId="{3DD670A8-D1FF-464E-AB12-954C2DBC2FCF}"/>
    <dgm:cxn modelId="{9972515A-35AC-4DD8-8F59-853034E7E4D4}" type="presOf" srcId="{5D797713-FC39-493F-9F58-B9C49DFD7F09}" destId="{7DD06D09-6BE3-4CA9-91D2-3BB9980D505F}" srcOrd="0" destOrd="0" presId="urn:microsoft.com/office/officeart/2005/8/layout/chevron2"/>
    <dgm:cxn modelId="{900BDE67-389A-4D3F-9112-84A354C27A6C}" srcId="{5D797713-FC39-493F-9F58-B9C49DFD7F09}" destId="{EBA8CCDF-5F57-4FCF-8047-67D85D62F86C}" srcOrd="1" destOrd="0" parTransId="{2D360D37-DD0B-4F9F-B1C1-74052B04CAC4}" sibTransId="{AEE44B1E-7D34-4643-9C59-6C3C28673D06}"/>
    <dgm:cxn modelId="{C1196381-E51F-4D86-BB33-BB97A094957B}" type="presOf" srcId="{CFCFA49C-62FC-4DFF-B2D1-F3F19645B610}" destId="{B390D34B-7086-4A71-AE7D-CB700BEEC22F}" srcOrd="0" destOrd="0" presId="urn:microsoft.com/office/officeart/2005/8/layout/chevron2"/>
    <dgm:cxn modelId="{2D4D414D-0DCF-4113-98A2-B6CC0381D557}" type="presOf" srcId="{EBA8CCDF-5F57-4FCF-8047-67D85D62F86C}" destId="{0D466B58-E01C-402B-9A26-3FEAE5C6438D}" srcOrd="0" destOrd="1" presId="urn:microsoft.com/office/officeart/2005/8/layout/chevron2"/>
    <dgm:cxn modelId="{EC553245-4DB1-47C6-88F4-428CEAA25C34}" type="presOf" srcId="{9AEFFEFE-BD4B-4E33-9834-4E704047A17C}" destId="{47ABA4C9-5AF6-4C46-A364-385F5241B5C1}" srcOrd="0" destOrd="0" presId="urn:microsoft.com/office/officeart/2005/8/layout/chevron2"/>
    <dgm:cxn modelId="{CF12E85A-7410-4F91-A0F0-3A9D525BD224}" type="presOf" srcId="{6BB4E1CB-AEDF-4927-8831-4C3364F52AA6}" destId="{4D8D9593-7AA1-44B3-A834-82F87CDBBB49}" srcOrd="0" destOrd="0" presId="urn:microsoft.com/office/officeart/2005/8/layout/chevron2"/>
    <dgm:cxn modelId="{70D6D24C-928E-477F-B73B-977B76D765CB}" srcId="{6BB4E1CB-AEDF-4927-8831-4C3364F52AA6}" destId="{2181B40C-ACC7-42E7-A4AA-2C2342EECF39}" srcOrd="3" destOrd="0" parTransId="{A1E434B7-E046-4900-BC5F-595E9FD88BD9}" sibTransId="{C0CDC4B0-4782-4E23-9F03-4D874314E1E3}"/>
    <dgm:cxn modelId="{1B427A71-888E-40E5-AB21-BCDBC368B9E5}" srcId="{6BB4E1CB-AEDF-4927-8831-4C3364F52AA6}" destId="{5D797713-FC39-493F-9F58-B9C49DFD7F09}" srcOrd="4" destOrd="0" parTransId="{43B555A4-24FA-4E33-9D1B-01144A705FB2}" sibTransId="{9E031872-B3A8-431E-8027-DB861BE1C90B}"/>
    <dgm:cxn modelId="{5C2B1748-5B40-4A01-8F7A-8D31FFCA2BFF}" srcId="{6BB4E1CB-AEDF-4927-8831-4C3364F52AA6}" destId="{4E1C4276-5344-4669-A880-560331B657BD}" srcOrd="2" destOrd="0" parTransId="{E98C1187-9857-41C1-B844-FD2759D6A25F}" sibTransId="{EDD6CBE0-7486-44B2-AEB2-D726F9463DA0}"/>
    <dgm:cxn modelId="{05FED357-C173-45D2-95FB-9F66DCAA4292}" type="presOf" srcId="{88BBB24F-44F1-413D-A030-1375C34C5351}" destId="{5F20C5E3-A457-498B-890C-009CE18C710A}" srcOrd="0" destOrd="0" presId="urn:microsoft.com/office/officeart/2005/8/layout/chevron2"/>
    <dgm:cxn modelId="{A3922BF4-ACEF-41E0-8A6B-84BABF3AEA23}" srcId="{5D797713-FC39-493F-9F58-B9C49DFD7F09}" destId="{D683F013-8F61-48D7-A7B2-71CF894A0DEB}" srcOrd="0" destOrd="0" parTransId="{00868F4D-AF3D-4EEC-8BE4-F51E3644ABB8}" sibTransId="{A7E759BC-A107-4E78-BF6B-68B71713A20B}"/>
    <dgm:cxn modelId="{D8F98428-5E34-47C3-850C-1B5F7C3D052B}" srcId="{6BB4E1CB-AEDF-4927-8831-4C3364F52AA6}" destId="{B7C88D05-D3EF-4704-B733-2B86353F13A0}" srcOrd="0" destOrd="0" parTransId="{CBB53CCA-C3FC-4F13-94D0-158520A0C645}" sibTransId="{B559C921-D982-42BB-82C9-72E26FF8DCF9}"/>
    <dgm:cxn modelId="{BC04C79E-64B3-4B81-9093-2A4315EA04F1}" srcId="{2181B40C-ACC7-42E7-A4AA-2C2342EECF39}" destId="{27EEC244-54C5-4E20-90AD-7E72C33FC02E}" srcOrd="0" destOrd="0" parTransId="{C3DAD71E-6E5C-4E22-9215-5EEE6B3C64B6}" sibTransId="{23B0A85E-02A3-455F-82FA-2CC703813A27}"/>
    <dgm:cxn modelId="{1F423CBD-24C0-4352-B055-754F4C2B7C9D}" type="presOf" srcId="{27EEC244-54C5-4E20-90AD-7E72C33FC02E}" destId="{8F49D6EB-7B37-4010-96F5-9497B67F63B2}" srcOrd="0" destOrd="0" presId="urn:microsoft.com/office/officeart/2005/8/layout/chevron2"/>
    <dgm:cxn modelId="{6DC1E829-38FC-4EC7-9380-C32048111C92}" type="presOf" srcId="{5AE82CD0-8DA8-47D3-8F66-94CAF2B83F4F}" destId="{0D466B58-E01C-402B-9A26-3FEAE5C6438D}" srcOrd="0" destOrd="3" presId="urn:microsoft.com/office/officeart/2005/8/layout/chevron2"/>
    <dgm:cxn modelId="{646544E4-31E6-4536-8A63-5184C85DAEB6}" type="presParOf" srcId="{4D8D9593-7AA1-44B3-A834-82F87CDBBB49}" destId="{48CC49D4-26E7-4B90-BEDD-857A8324928F}" srcOrd="0" destOrd="0" presId="urn:microsoft.com/office/officeart/2005/8/layout/chevron2"/>
    <dgm:cxn modelId="{38126976-91DE-4114-8363-25504C377ACF}" type="presParOf" srcId="{48CC49D4-26E7-4B90-BEDD-857A8324928F}" destId="{7371AA41-C457-4F2E-AACA-042E0656FF88}" srcOrd="0" destOrd="0" presId="urn:microsoft.com/office/officeart/2005/8/layout/chevron2"/>
    <dgm:cxn modelId="{41A5B1A9-2FFE-4D3B-8315-86AAD7CBCF47}" type="presParOf" srcId="{48CC49D4-26E7-4B90-BEDD-857A8324928F}" destId="{5F20C5E3-A457-498B-890C-009CE18C710A}" srcOrd="1" destOrd="0" presId="urn:microsoft.com/office/officeart/2005/8/layout/chevron2"/>
    <dgm:cxn modelId="{CBC3BF31-A6EC-4252-A5D3-9B10DD7D62C4}" type="presParOf" srcId="{4D8D9593-7AA1-44B3-A834-82F87CDBBB49}" destId="{D00E994E-0BD1-4611-8F3C-368CEB037D6F}" srcOrd="1" destOrd="0" presId="urn:microsoft.com/office/officeart/2005/8/layout/chevron2"/>
    <dgm:cxn modelId="{74DE5084-5EF7-4077-A7EB-9710B35C853F}" type="presParOf" srcId="{4D8D9593-7AA1-44B3-A834-82F87CDBBB49}" destId="{8B6BE91F-9BA0-4D5F-9ED9-CF6971C6930E}" srcOrd="2" destOrd="0" presId="urn:microsoft.com/office/officeart/2005/8/layout/chevron2"/>
    <dgm:cxn modelId="{EA21259C-8DAE-4FED-BF69-623F3F9BD88A}" type="presParOf" srcId="{8B6BE91F-9BA0-4D5F-9ED9-CF6971C6930E}" destId="{6AD2AA1A-62DC-4114-BC93-0DB62F59DCAE}" srcOrd="0" destOrd="0" presId="urn:microsoft.com/office/officeart/2005/8/layout/chevron2"/>
    <dgm:cxn modelId="{DDE1DBF0-CD8D-436D-B6CE-4E5031633102}" type="presParOf" srcId="{8B6BE91F-9BA0-4D5F-9ED9-CF6971C6930E}" destId="{47ABA4C9-5AF6-4C46-A364-385F5241B5C1}" srcOrd="1" destOrd="0" presId="urn:microsoft.com/office/officeart/2005/8/layout/chevron2"/>
    <dgm:cxn modelId="{952B25FF-CB0D-4C3A-A2EB-FFAD6E4C9E3B}" type="presParOf" srcId="{4D8D9593-7AA1-44B3-A834-82F87CDBBB49}" destId="{3F799506-FBF9-431E-A303-60D44CBEBBED}" srcOrd="3" destOrd="0" presId="urn:microsoft.com/office/officeart/2005/8/layout/chevron2"/>
    <dgm:cxn modelId="{CE0D41DE-37B4-43AB-832D-008CAD94AB85}" type="presParOf" srcId="{4D8D9593-7AA1-44B3-A834-82F87CDBBB49}" destId="{9BF583B3-6F3C-45E8-8751-D99FF3A72A19}" srcOrd="4" destOrd="0" presId="urn:microsoft.com/office/officeart/2005/8/layout/chevron2"/>
    <dgm:cxn modelId="{4EE4741D-7411-4ACE-BB83-0D4B8F1FB9A2}" type="presParOf" srcId="{9BF583B3-6F3C-45E8-8751-D99FF3A72A19}" destId="{0404FC55-720A-436C-81CA-629AA9B47E0B}" srcOrd="0" destOrd="0" presId="urn:microsoft.com/office/officeart/2005/8/layout/chevron2"/>
    <dgm:cxn modelId="{B6917A5E-2248-4F9C-966B-743B55D68DB7}" type="presParOf" srcId="{9BF583B3-6F3C-45E8-8751-D99FF3A72A19}" destId="{B390D34B-7086-4A71-AE7D-CB700BEEC22F}" srcOrd="1" destOrd="0" presId="urn:microsoft.com/office/officeart/2005/8/layout/chevron2"/>
    <dgm:cxn modelId="{3D50B972-8A91-418D-8DBC-C14F58705583}" type="presParOf" srcId="{4D8D9593-7AA1-44B3-A834-82F87CDBBB49}" destId="{8232D794-9001-441E-A385-0788FB56CC3C}" srcOrd="5" destOrd="0" presId="urn:microsoft.com/office/officeart/2005/8/layout/chevron2"/>
    <dgm:cxn modelId="{B94F7179-383C-4096-9885-E86AE6E2F83B}" type="presParOf" srcId="{4D8D9593-7AA1-44B3-A834-82F87CDBBB49}" destId="{BCA69643-CAD9-4F7C-8BAF-6C4A6EAD686B}" srcOrd="6" destOrd="0" presId="urn:microsoft.com/office/officeart/2005/8/layout/chevron2"/>
    <dgm:cxn modelId="{59B7CE3F-C6E7-4312-AF50-7CC18A21D7C2}" type="presParOf" srcId="{BCA69643-CAD9-4F7C-8BAF-6C4A6EAD686B}" destId="{CF1ABAFB-DBA3-4694-AD7B-BC924A73AEE6}" srcOrd="0" destOrd="0" presId="urn:microsoft.com/office/officeart/2005/8/layout/chevron2"/>
    <dgm:cxn modelId="{B66F6882-F559-48F2-9F1B-F1A2E86611C5}" type="presParOf" srcId="{BCA69643-CAD9-4F7C-8BAF-6C4A6EAD686B}" destId="{8F49D6EB-7B37-4010-96F5-9497B67F63B2}" srcOrd="1" destOrd="0" presId="urn:microsoft.com/office/officeart/2005/8/layout/chevron2"/>
    <dgm:cxn modelId="{286856EF-DEBB-41EF-9B2E-9E12E9037FB7}" type="presParOf" srcId="{4D8D9593-7AA1-44B3-A834-82F87CDBBB49}" destId="{629B46E9-E846-4024-9937-3FE246FD3BCC}" srcOrd="7" destOrd="0" presId="urn:microsoft.com/office/officeart/2005/8/layout/chevron2"/>
    <dgm:cxn modelId="{BDCB3ACB-4E0D-4E53-A009-D38A900DBDCC}" type="presParOf" srcId="{4D8D9593-7AA1-44B3-A834-82F87CDBBB49}" destId="{29FCC21B-BEE3-4FE5-95C6-EB3F4BB3BF27}" srcOrd="8" destOrd="0" presId="urn:microsoft.com/office/officeart/2005/8/layout/chevron2"/>
    <dgm:cxn modelId="{7F3BEBEE-094E-4B4B-B193-EFC06FBF9B94}" type="presParOf" srcId="{29FCC21B-BEE3-4FE5-95C6-EB3F4BB3BF27}" destId="{7DD06D09-6BE3-4CA9-91D2-3BB9980D505F}" srcOrd="0" destOrd="0" presId="urn:microsoft.com/office/officeart/2005/8/layout/chevron2"/>
    <dgm:cxn modelId="{5BEBE83C-07AB-46F3-8FF3-D6D7C3F2648D}" type="presParOf" srcId="{29FCC21B-BEE3-4FE5-95C6-EB3F4BB3BF27}" destId="{0D466B58-E01C-402B-9A26-3FEAE5C6438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AC8B6F-4202-4E74-B6AA-C10FBDD851C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8CE782-B3CE-4F0A-9ACF-C3DC2917ECEE}">
      <dgm:prSet phldrT="[Текст]" custT="1"/>
      <dgm:spPr>
        <a:solidFill>
          <a:srgbClr val="5F2987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b="1" dirty="0" smtClean="0"/>
            <a:t>- использование данных и моделей</a:t>
          </a:r>
          <a:r>
            <a:rPr lang="ru-RU" sz="2400" dirty="0" smtClean="0"/>
            <a:t>;</a:t>
          </a:r>
          <a:endParaRPr lang="ru-RU" sz="2400" dirty="0"/>
        </a:p>
      </dgm:t>
    </dgm:pt>
    <dgm:pt modelId="{163D50E4-D779-40E6-B9DD-1C12E9C2F673}" type="parTrans" cxnId="{C9A88722-D81D-40C3-B080-AB94C6EAC88A}">
      <dgm:prSet/>
      <dgm:spPr/>
      <dgm:t>
        <a:bodyPr/>
        <a:lstStyle/>
        <a:p>
          <a:endParaRPr lang="ru-RU"/>
        </a:p>
      </dgm:t>
    </dgm:pt>
    <dgm:pt modelId="{EA28AE8E-C8A3-487B-BF2B-93C456A915C2}" type="sibTrans" cxnId="{C9A88722-D81D-40C3-B080-AB94C6EAC88A}">
      <dgm:prSet/>
      <dgm:spPr/>
      <dgm:t>
        <a:bodyPr/>
        <a:lstStyle/>
        <a:p>
          <a:endParaRPr lang="ru-RU"/>
        </a:p>
      </dgm:t>
    </dgm:pt>
    <dgm:pt modelId="{2E4AFEAB-B260-4446-81D4-736A8F96D226}">
      <dgm:prSet phldrT="[Текст]" custT="1"/>
      <dgm:spPr>
        <a:solidFill>
          <a:srgbClr val="5D2884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b="1" dirty="0" smtClean="0"/>
            <a:t>- решение слабоструктурированных и неструктурированных задач; </a:t>
          </a:r>
          <a:endParaRPr lang="ru-RU" sz="2400" b="1" dirty="0"/>
        </a:p>
      </dgm:t>
    </dgm:pt>
    <dgm:pt modelId="{719EB741-3882-4C98-82FD-F0B8A34FF4EB}" type="parTrans" cxnId="{F603405E-EF62-4F4B-A880-0A6E3C7B3FEE}">
      <dgm:prSet/>
      <dgm:spPr/>
      <dgm:t>
        <a:bodyPr/>
        <a:lstStyle/>
        <a:p>
          <a:endParaRPr lang="ru-RU"/>
        </a:p>
      </dgm:t>
    </dgm:pt>
    <dgm:pt modelId="{99210727-82E8-4E9A-91F5-390238EC509B}" type="sibTrans" cxnId="{F603405E-EF62-4F4B-A880-0A6E3C7B3FEE}">
      <dgm:prSet/>
      <dgm:spPr/>
      <dgm:t>
        <a:bodyPr/>
        <a:lstStyle/>
        <a:p>
          <a:endParaRPr lang="ru-RU"/>
        </a:p>
      </dgm:t>
    </dgm:pt>
    <dgm:pt modelId="{910FD5DE-77D0-4FD0-A57C-5C9FCA142C74}">
      <dgm:prSet phldrT="[Текст]" custT="1"/>
      <dgm:spPr>
        <a:solidFill>
          <a:srgbClr val="5F2987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b="1" dirty="0" smtClean="0"/>
            <a:t>- поддержка, а не замена выработки решений ЛПР;</a:t>
          </a:r>
          <a:endParaRPr lang="ru-RU" sz="2400" b="1" dirty="0"/>
        </a:p>
      </dgm:t>
    </dgm:pt>
    <dgm:pt modelId="{43753BDC-EB97-436D-893E-E85DF4484DF6}" type="parTrans" cxnId="{CAA0989D-4DFB-4283-89B6-C950C43662B6}">
      <dgm:prSet/>
      <dgm:spPr/>
      <dgm:t>
        <a:bodyPr/>
        <a:lstStyle/>
        <a:p>
          <a:endParaRPr lang="ru-RU"/>
        </a:p>
      </dgm:t>
    </dgm:pt>
    <dgm:pt modelId="{40840EB7-3880-4E24-B5BB-D75383562D79}" type="sibTrans" cxnId="{CAA0989D-4DFB-4283-89B6-C950C43662B6}">
      <dgm:prSet/>
      <dgm:spPr/>
      <dgm:t>
        <a:bodyPr/>
        <a:lstStyle/>
        <a:p>
          <a:endParaRPr lang="ru-RU"/>
        </a:p>
      </dgm:t>
    </dgm:pt>
    <dgm:pt modelId="{71008BF1-0B80-4F19-BC37-2514C6F4E979}">
      <dgm:prSet phldrT="[Текст]" custT="1"/>
      <dgm:spPr>
        <a:solidFill>
          <a:srgbClr val="5D2884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b="1" dirty="0" smtClean="0"/>
            <a:t>- направленность на повышение эффективности (оперативности и обоснованности) решений, обеспечивающих потенциальные возможности объекта управления</a:t>
          </a:r>
          <a:endParaRPr lang="ru-RU" sz="2400" b="1" dirty="0"/>
        </a:p>
      </dgm:t>
    </dgm:pt>
    <dgm:pt modelId="{8EA2CEDE-DE02-4DF7-8293-51F962A2134C}" type="parTrans" cxnId="{7546E883-A707-4CEF-B251-9FCE543582DB}">
      <dgm:prSet/>
      <dgm:spPr/>
      <dgm:t>
        <a:bodyPr/>
        <a:lstStyle/>
        <a:p>
          <a:endParaRPr lang="ru-RU"/>
        </a:p>
      </dgm:t>
    </dgm:pt>
    <dgm:pt modelId="{C203051A-0F88-4A95-83F2-E1F85158C74F}" type="sibTrans" cxnId="{7546E883-A707-4CEF-B251-9FCE543582DB}">
      <dgm:prSet/>
      <dgm:spPr/>
      <dgm:t>
        <a:bodyPr/>
        <a:lstStyle/>
        <a:p>
          <a:endParaRPr lang="ru-RU"/>
        </a:p>
      </dgm:t>
    </dgm:pt>
    <dgm:pt modelId="{417302BF-90B4-465B-A4EC-070C7E447185}" type="pres">
      <dgm:prSet presAssocID="{AFAC8B6F-4202-4E74-B6AA-C10FBDD851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93DF17-CA17-4442-BC18-4F10445BF6DC}" type="pres">
      <dgm:prSet presAssocID="{608CE782-B3CE-4F0A-9ACF-C3DC2917ECEE}" presName="parentLin" presStyleCnt="0"/>
      <dgm:spPr/>
    </dgm:pt>
    <dgm:pt modelId="{A279C211-1F6B-4C01-B781-418E0F87A804}" type="pres">
      <dgm:prSet presAssocID="{608CE782-B3CE-4F0A-9ACF-C3DC2917ECE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07B3DD8-6C6D-495E-9131-C1C6AFDA3371}" type="pres">
      <dgm:prSet presAssocID="{608CE782-B3CE-4F0A-9ACF-C3DC2917ECEE}" presName="parentText" presStyleLbl="node1" presStyleIdx="0" presStyleCnt="4" custScaleX="1255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56CA6-0EF0-4B4D-BFD3-8FF85416C393}" type="pres">
      <dgm:prSet presAssocID="{608CE782-B3CE-4F0A-9ACF-C3DC2917ECEE}" presName="negativeSpace" presStyleCnt="0"/>
      <dgm:spPr/>
    </dgm:pt>
    <dgm:pt modelId="{A89A9250-59E9-48C6-9A67-A73489BCD2D8}" type="pres">
      <dgm:prSet presAssocID="{608CE782-B3CE-4F0A-9ACF-C3DC2917ECEE}" presName="childText" presStyleLbl="conFgAcc1" presStyleIdx="0" presStyleCnt="4">
        <dgm:presLayoutVars>
          <dgm:bulletEnabled val="1"/>
        </dgm:presLayoutVars>
      </dgm:prSet>
      <dgm:spPr/>
    </dgm:pt>
    <dgm:pt modelId="{051C57EF-D42B-4C1C-A3FA-0FE72D99B6F2}" type="pres">
      <dgm:prSet presAssocID="{EA28AE8E-C8A3-487B-BF2B-93C456A915C2}" presName="spaceBetweenRectangles" presStyleCnt="0"/>
      <dgm:spPr/>
    </dgm:pt>
    <dgm:pt modelId="{DDE2C46E-0392-44C6-B278-908B11C4863A}" type="pres">
      <dgm:prSet presAssocID="{2E4AFEAB-B260-4446-81D4-736A8F96D226}" presName="parentLin" presStyleCnt="0"/>
      <dgm:spPr/>
    </dgm:pt>
    <dgm:pt modelId="{C287285E-81D2-4824-BF00-F292D22F7CE5}" type="pres">
      <dgm:prSet presAssocID="{2E4AFEAB-B260-4446-81D4-736A8F96D22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C91585F-5348-4A5C-9408-5DB3EDF0BB88}" type="pres">
      <dgm:prSet presAssocID="{2E4AFEAB-B260-4446-81D4-736A8F96D226}" presName="parentText" presStyleLbl="node1" presStyleIdx="1" presStyleCnt="4" custScaleX="1275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3E232-AA43-4357-817D-48C15ED72D77}" type="pres">
      <dgm:prSet presAssocID="{2E4AFEAB-B260-4446-81D4-736A8F96D226}" presName="negativeSpace" presStyleCnt="0"/>
      <dgm:spPr/>
    </dgm:pt>
    <dgm:pt modelId="{9E369AEA-8529-49CA-92B3-B1D81B478FFC}" type="pres">
      <dgm:prSet presAssocID="{2E4AFEAB-B260-4446-81D4-736A8F96D226}" presName="childText" presStyleLbl="conFgAcc1" presStyleIdx="1" presStyleCnt="4">
        <dgm:presLayoutVars>
          <dgm:bulletEnabled val="1"/>
        </dgm:presLayoutVars>
      </dgm:prSet>
      <dgm:spPr/>
    </dgm:pt>
    <dgm:pt modelId="{A94E5FB0-E0BA-4C6D-B942-8DB8C05DE95B}" type="pres">
      <dgm:prSet presAssocID="{99210727-82E8-4E9A-91F5-390238EC509B}" presName="spaceBetweenRectangles" presStyleCnt="0"/>
      <dgm:spPr/>
    </dgm:pt>
    <dgm:pt modelId="{3C09645A-B023-4886-8FD3-2A8DB0DF0909}" type="pres">
      <dgm:prSet presAssocID="{910FD5DE-77D0-4FD0-A57C-5C9FCA142C74}" presName="parentLin" presStyleCnt="0"/>
      <dgm:spPr/>
    </dgm:pt>
    <dgm:pt modelId="{647590B9-A873-44D8-9FB9-472A55D48EFF}" type="pres">
      <dgm:prSet presAssocID="{910FD5DE-77D0-4FD0-A57C-5C9FCA142C74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BDD9D64-B60C-4F34-889E-C0C462106829}" type="pres">
      <dgm:prSet presAssocID="{910FD5DE-77D0-4FD0-A57C-5C9FCA142C74}" presName="parentText" presStyleLbl="node1" presStyleIdx="2" presStyleCnt="4" custScaleX="1266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7E5A0-8C8D-48FC-A5DB-998007423107}" type="pres">
      <dgm:prSet presAssocID="{910FD5DE-77D0-4FD0-A57C-5C9FCA142C74}" presName="negativeSpace" presStyleCnt="0"/>
      <dgm:spPr/>
    </dgm:pt>
    <dgm:pt modelId="{D0E76FAB-1FD1-489D-A775-68F8FE45E6EA}" type="pres">
      <dgm:prSet presAssocID="{910FD5DE-77D0-4FD0-A57C-5C9FCA142C74}" presName="childText" presStyleLbl="conFgAcc1" presStyleIdx="2" presStyleCnt="4">
        <dgm:presLayoutVars>
          <dgm:bulletEnabled val="1"/>
        </dgm:presLayoutVars>
      </dgm:prSet>
      <dgm:spPr/>
    </dgm:pt>
    <dgm:pt modelId="{2F00CD60-B093-4043-B1C2-3980474BE764}" type="pres">
      <dgm:prSet presAssocID="{40840EB7-3880-4E24-B5BB-D75383562D79}" presName="spaceBetweenRectangles" presStyleCnt="0"/>
      <dgm:spPr/>
    </dgm:pt>
    <dgm:pt modelId="{5CD94149-460C-4091-80B3-82BBF8C476E4}" type="pres">
      <dgm:prSet presAssocID="{71008BF1-0B80-4F19-BC37-2514C6F4E979}" presName="parentLin" presStyleCnt="0"/>
      <dgm:spPr/>
    </dgm:pt>
    <dgm:pt modelId="{A965F20A-72BC-41B1-A95A-FB8AF3870BCE}" type="pres">
      <dgm:prSet presAssocID="{71008BF1-0B80-4F19-BC37-2514C6F4E979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ADC78992-1AE0-4A7B-8AC7-CFBF84E732B8}" type="pres">
      <dgm:prSet presAssocID="{71008BF1-0B80-4F19-BC37-2514C6F4E979}" presName="parentText" presStyleLbl="node1" presStyleIdx="3" presStyleCnt="4" custScaleX="127774" custScaleY="1775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99C92-8145-4F79-B004-51A02E60B651}" type="pres">
      <dgm:prSet presAssocID="{71008BF1-0B80-4F19-BC37-2514C6F4E979}" presName="negativeSpace" presStyleCnt="0"/>
      <dgm:spPr/>
    </dgm:pt>
    <dgm:pt modelId="{09D3BEC3-0A45-429B-8C08-602F4A9CC644}" type="pres">
      <dgm:prSet presAssocID="{71008BF1-0B80-4F19-BC37-2514C6F4E97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546E883-A707-4CEF-B251-9FCE543582DB}" srcId="{AFAC8B6F-4202-4E74-B6AA-C10FBDD851C3}" destId="{71008BF1-0B80-4F19-BC37-2514C6F4E979}" srcOrd="3" destOrd="0" parTransId="{8EA2CEDE-DE02-4DF7-8293-51F962A2134C}" sibTransId="{C203051A-0F88-4A95-83F2-E1F85158C74F}"/>
    <dgm:cxn modelId="{B13316E8-94FC-45C3-8305-5EFBACF5D1CC}" type="presOf" srcId="{608CE782-B3CE-4F0A-9ACF-C3DC2917ECEE}" destId="{A07B3DD8-6C6D-495E-9131-C1C6AFDA3371}" srcOrd="1" destOrd="0" presId="urn:microsoft.com/office/officeart/2005/8/layout/list1"/>
    <dgm:cxn modelId="{5A6E6B7C-25C1-409F-AC9B-421774D4E727}" type="presOf" srcId="{910FD5DE-77D0-4FD0-A57C-5C9FCA142C74}" destId="{647590B9-A873-44D8-9FB9-472A55D48EFF}" srcOrd="0" destOrd="0" presId="urn:microsoft.com/office/officeart/2005/8/layout/list1"/>
    <dgm:cxn modelId="{1D316E3F-8C4C-49C6-AF2E-956D3F8D636C}" type="presOf" srcId="{2E4AFEAB-B260-4446-81D4-736A8F96D226}" destId="{C287285E-81D2-4824-BF00-F292D22F7CE5}" srcOrd="0" destOrd="0" presId="urn:microsoft.com/office/officeart/2005/8/layout/list1"/>
    <dgm:cxn modelId="{76073234-0EB1-418A-84A3-ECBAC8785CEA}" type="presOf" srcId="{71008BF1-0B80-4F19-BC37-2514C6F4E979}" destId="{ADC78992-1AE0-4A7B-8AC7-CFBF84E732B8}" srcOrd="1" destOrd="0" presId="urn:microsoft.com/office/officeart/2005/8/layout/list1"/>
    <dgm:cxn modelId="{82482DDF-2BE7-4ED6-AF49-BE04FCDFD544}" type="presOf" srcId="{AFAC8B6F-4202-4E74-B6AA-C10FBDD851C3}" destId="{417302BF-90B4-465B-A4EC-070C7E447185}" srcOrd="0" destOrd="0" presId="urn:microsoft.com/office/officeart/2005/8/layout/list1"/>
    <dgm:cxn modelId="{09339E28-E273-4EC0-A1BA-7876F4BD1142}" type="presOf" srcId="{71008BF1-0B80-4F19-BC37-2514C6F4E979}" destId="{A965F20A-72BC-41B1-A95A-FB8AF3870BCE}" srcOrd="0" destOrd="0" presId="urn:microsoft.com/office/officeart/2005/8/layout/list1"/>
    <dgm:cxn modelId="{097DD066-340E-4233-949D-9CDF5E15F37A}" type="presOf" srcId="{2E4AFEAB-B260-4446-81D4-736A8F96D226}" destId="{7C91585F-5348-4A5C-9408-5DB3EDF0BB88}" srcOrd="1" destOrd="0" presId="urn:microsoft.com/office/officeart/2005/8/layout/list1"/>
    <dgm:cxn modelId="{37CCCD15-D8C7-4F97-8FF8-FEAE0629FC69}" type="presOf" srcId="{608CE782-B3CE-4F0A-9ACF-C3DC2917ECEE}" destId="{A279C211-1F6B-4C01-B781-418E0F87A804}" srcOrd="0" destOrd="0" presId="urn:microsoft.com/office/officeart/2005/8/layout/list1"/>
    <dgm:cxn modelId="{F603405E-EF62-4F4B-A880-0A6E3C7B3FEE}" srcId="{AFAC8B6F-4202-4E74-B6AA-C10FBDD851C3}" destId="{2E4AFEAB-B260-4446-81D4-736A8F96D226}" srcOrd="1" destOrd="0" parTransId="{719EB741-3882-4C98-82FD-F0B8A34FF4EB}" sibTransId="{99210727-82E8-4E9A-91F5-390238EC509B}"/>
    <dgm:cxn modelId="{C9A88722-D81D-40C3-B080-AB94C6EAC88A}" srcId="{AFAC8B6F-4202-4E74-B6AA-C10FBDD851C3}" destId="{608CE782-B3CE-4F0A-9ACF-C3DC2917ECEE}" srcOrd="0" destOrd="0" parTransId="{163D50E4-D779-40E6-B9DD-1C12E9C2F673}" sibTransId="{EA28AE8E-C8A3-487B-BF2B-93C456A915C2}"/>
    <dgm:cxn modelId="{00472783-2134-42EC-84A4-D167EACDA865}" type="presOf" srcId="{910FD5DE-77D0-4FD0-A57C-5C9FCA142C74}" destId="{6BDD9D64-B60C-4F34-889E-C0C462106829}" srcOrd="1" destOrd="0" presId="urn:microsoft.com/office/officeart/2005/8/layout/list1"/>
    <dgm:cxn modelId="{CAA0989D-4DFB-4283-89B6-C950C43662B6}" srcId="{AFAC8B6F-4202-4E74-B6AA-C10FBDD851C3}" destId="{910FD5DE-77D0-4FD0-A57C-5C9FCA142C74}" srcOrd="2" destOrd="0" parTransId="{43753BDC-EB97-436D-893E-E85DF4484DF6}" sibTransId="{40840EB7-3880-4E24-B5BB-D75383562D79}"/>
    <dgm:cxn modelId="{F444D986-6401-497E-B716-4DDC11124245}" type="presParOf" srcId="{417302BF-90B4-465B-A4EC-070C7E447185}" destId="{6D93DF17-CA17-4442-BC18-4F10445BF6DC}" srcOrd="0" destOrd="0" presId="urn:microsoft.com/office/officeart/2005/8/layout/list1"/>
    <dgm:cxn modelId="{55F414FF-F78A-46F9-ACD0-8244B5940E14}" type="presParOf" srcId="{6D93DF17-CA17-4442-BC18-4F10445BF6DC}" destId="{A279C211-1F6B-4C01-B781-418E0F87A804}" srcOrd="0" destOrd="0" presId="urn:microsoft.com/office/officeart/2005/8/layout/list1"/>
    <dgm:cxn modelId="{5A26198D-84B5-469A-AAE4-007D1E6EA14E}" type="presParOf" srcId="{6D93DF17-CA17-4442-BC18-4F10445BF6DC}" destId="{A07B3DD8-6C6D-495E-9131-C1C6AFDA3371}" srcOrd="1" destOrd="0" presId="urn:microsoft.com/office/officeart/2005/8/layout/list1"/>
    <dgm:cxn modelId="{F5F34E7F-8D92-48BE-8E34-ACBC5C367AFC}" type="presParOf" srcId="{417302BF-90B4-465B-A4EC-070C7E447185}" destId="{38756CA6-0EF0-4B4D-BFD3-8FF85416C393}" srcOrd="1" destOrd="0" presId="urn:microsoft.com/office/officeart/2005/8/layout/list1"/>
    <dgm:cxn modelId="{99E08EDD-E949-423A-B56B-FA741172C5AB}" type="presParOf" srcId="{417302BF-90B4-465B-A4EC-070C7E447185}" destId="{A89A9250-59E9-48C6-9A67-A73489BCD2D8}" srcOrd="2" destOrd="0" presId="urn:microsoft.com/office/officeart/2005/8/layout/list1"/>
    <dgm:cxn modelId="{2A65808A-D56D-44EF-B16C-DB4C48D9B751}" type="presParOf" srcId="{417302BF-90B4-465B-A4EC-070C7E447185}" destId="{051C57EF-D42B-4C1C-A3FA-0FE72D99B6F2}" srcOrd="3" destOrd="0" presId="urn:microsoft.com/office/officeart/2005/8/layout/list1"/>
    <dgm:cxn modelId="{5DA457AD-4779-477F-A0A2-3DBA696F024D}" type="presParOf" srcId="{417302BF-90B4-465B-A4EC-070C7E447185}" destId="{DDE2C46E-0392-44C6-B278-908B11C4863A}" srcOrd="4" destOrd="0" presId="urn:microsoft.com/office/officeart/2005/8/layout/list1"/>
    <dgm:cxn modelId="{BCD9C51D-78F6-43CD-9A27-F6A1B29AC467}" type="presParOf" srcId="{DDE2C46E-0392-44C6-B278-908B11C4863A}" destId="{C287285E-81D2-4824-BF00-F292D22F7CE5}" srcOrd="0" destOrd="0" presId="urn:microsoft.com/office/officeart/2005/8/layout/list1"/>
    <dgm:cxn modelId="{2BEC0855-E7D8-47FE-8BA0-7EF83E09849E}" type="presParOf" srcId="{DDE2C46E-0392-44C6-B278-908B11C4863A}" destId="{7C91585F-5348-4A5C-9408-5DB3EDF0BB88}" srcOrd="1" destOrd="0" presId="urn:microsoft.com/office/officeart/2005/8/layout/list1"/>
    <dgm:cxn modelId="{33159C36-8B32-428E-97BD-44B6DE9F5AE8}" type="presParOf" srcId="{417302BF-90B4-465B-A4EC-070C7E447185}" destId="{EC83E232-AA43-4357-817D-48C15ED72D77}" srcOrd="5" destOrd="0" presId="urn:microsoft.com/office/officeart/2005/8/layout/list1"/>
    <dgm:cxn modelId="{02EF7A10-4F92-4568-B974-52EE1E208773}" type="presParOf" srcId="{417302BF-90B4-465B-A4EC-070C7E447185}" destId="{9E369AEA-8529-49CA-92B3-B1D81B478FFC}" srcOrd="6" destOrd="0" presId="urn:microsoft.com/office/officeart/2005/8/layout/list1"/>
    <dgm:cxn modelId="{95663C80-2140-4C9B-8402-12620AF18AEA}" type="presParOf" srcId="{417302BF-90B4-465B-A4EC-070C7E447185}" destId="{A94E5FB0-E0BA-4C6D-B942-8DB8C05DE95B}" srcOrd="7" destOrd="0" presId="urn:microsoft.com/office/officeart/2005/8/layout/list1"/>
    <dgm:cxn modelId="{C4D26896-8FB1-468E-9488-8D48E77F66FC}" type="presParOf" srcId="{417302BF-90B4-465B-A4EC-070C7E447185}" destId="{3C09645A-B023-4886-8FD3-2A8DB0DF0909}" srcOrd="8" destOrd="0" presId="urn:microsoft.com/office/officeart/2005/8/layout/list1"/>
    <dgm:cxn modelId="{A574EAB8-9CD8-4C55-9441-E11B4D63434B}" type="presParOf" srcId="{3C09645A-B023-4886-8FD3-2A8DB0DF0909}" destId="{647590B9-A873-44D8-9FB9-472A55D48EFF}" srcOrd="0" destOrd="0" presId="urn:microsoft.com/office/officeart/2005/8/layout/list1"/>
    <dgm:cxn modelId="{D5BAF785-611E-4027-9088-C092F735B0AC}" type="presParOf" srcId="{3C09645A-B023-4886-8FD3-2A8DB0DF0909}" destId="{6BDD9D64-B60C-4F34-889E-C0C462106829}" srcOrd="1" destOrd="0" presId="urn:microsoft.com/office/officeart/2005/8/layout/list1"/>
    <dgm:cxn modelId="{41228C96-F923-41EE-A310-4E9441CEE0B4}" type="presParOf" srcId="{417302BF-90B4-465B-A4EC-070C7E447185}" destId="{40C7E5A0-8C8D-48FC-A5DB-998007423107}" srcOrd="9" destOrd="0" presId="urn:microsoft.com/office/officeart/2005/8/layout/list1"/>
    <dgm:cxn modelId="{867EDEB4-9D7C-421B-B46C-D3C4F44DC322}" type="presParOf" srcId="{417302BF-90B4-465B-A4EC-070C7E447185}" destId="{D0E76FAB-1FD1-489D-A775-68F8FE45E6EA}" srcOrd="10" destOrd="0" presId="urn:microsoft.com/office/officeart/2005/8/layout/list1"/>
    <dgm:cxn modelId="{63C1005B-7980-4247-A6AE-26C60EF81EF1}" type="presParOf" srcId="{417302BF-90B4-465B-A4EC-070C7E447185}" destId="{2F00CD60-B093-4043-B1C2-3980474BE764}" srcOrd="11" destOrd="0" presId="urn:microsoft.com/office/officeart/2005/8/layout/list1"/>
    <dgm:cxn modelId="{1486302C-FAF9-4AEE-AA6C-2BDDA3401AEE}" type="presParOf" srcId="{417302BF-90B4-465B-A4EC-070C7E447185}" destId="{5CD94149-460C-4091-80B3-82BBF8C476E4}" srcOrd="12" destOrd="0" presId="urn:microsoft.com/office/officeart/2005/8/layout/list1"/>
    <dgm:cxn modelId="{CAB8CBF9-85C8-47D0-9769-8FE7D73618D0}" type="presParOf" srcId="{5CD94149-460C-4091-80B3-82BBF8C476E4}" destId="{A965F20A-72BC-41B1-A95A-FB8AF3870BCE}" srcOrd="0" destOrd="0" presId="urn:microsoft.com/office/officeart/2005/8/layout/list1"/>
    <dgm:cxn modelId="{A78F61AD-B6DB-4B58-B924-0C244E571216}" type="presParOf" srcId="{5CD94149-460C-4091-80B3-82BBF8C476E4}" destId="{ADC78992-1AE0-4A7B-8AC7-CFBF84E732B8}" srcOrd="1" destOrd="0" presId="urn:microsoft.com/office/officeart/2005/8/layout/list1"/>
    <dgm:cxn modelId="{202D36C2-5BC4-4AA3-9C9C-583653BF7336}" type="presParOf" srcId="{417302BF-90B4-465B-A4EC-070C7E447185}" destId="{66799C92-8145-4F79-B004-51A02E60B651}" srcOrd="13" destOrd="0" presId="urn:microsoft.com/office/officeart/2005/8/layout/list1"/>
    <dgm:cxn modelId="{7932CB23-E8F7-497E-A4A9-1D4AA682745A}" type="presParOf" srcId="{417302BF-90B4-465B-A4EC-070C7E447185}" destId="{09D3BEC3-0A45-429B-8C08-602F4A9CC644}" srcOrd="14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71AA41-C457-4F2E-AACA-042E0656FF88}">
      <dsp:nvSpPr>
        <dsp:cNvPr id="0" name=""/>
        <dsp:cNvSpPr/>
      </dsp:nvSpPr>
      <dsp:spPr>
        <a:xfrm rot="5400000">
          <a:off x="-161635" y="165453"/>
          <a:ext cx="1077568" cy="754297"/>
        </a:xfrm>
        <a:prstGeom prst="chevron">
          <a:avLst/>
        </a:prstGeom>
        <a:solidFill>
          <a:srgbClr val="FF0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1960</a:t>
          </a:r>
          <a:endParaRPr lang="ru-RU" sz="2200" b="1" kern="1200" dirty="0"/>
        </a:p>
      </dsp:txBody>
      <dsp:txXfrm rot="-5400000">
        <a:off x="1" y="380967"/>
        <a:ext cx="754297" cy="323271"/>
      </dsp:txXfrm>
    </dsp:sp>
    <dsp:sp modelId="{5F20C5E3-A457-498B-890C-009CE18C710A}">
      <dsp:nvSpPr>
        <dsp:cNvPr id="0" name=""/>
        <dsp:cNvSpPr/>
      </dsp:nvSpPr>
      <dsp:spPr>
        <a:xfrm rot="5400000">
          <a:off x="4832982" y="-4074866"/>
          <a:ext cx="700419" cy="88577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Системы управленческих решений (</a:t>
          </a:r>
          <a:r>
            <a:rPr lang="en-US" sz="2000" b="1" kern="1200" dirty="0" smtClean="0"/>
            <a:t>Management Decision Systems</a:t>
          </a:r>
          <a:r>
            <a:rPr lang="ru-RU" sz="2000" b="1" kern="1200" dirty="0" smtClean="0"/>
            <a:t>,</a:t>
          </a:r>
          <a:r>
            <a:rPr lang="en-US" sz="2000" b="1" kern="1200" dirty="0" smtClean="0"/>
            <a:t> MDS)</a:t>
          </a:r>
          <a:endParaRPr lang="ru-RU" sz="2000" b="1" kern="1200" dirty="0"/>
        </a:p>
      </dsp:txBody>
      <dsp:txXfrm rot="-5400000">
        <a:off x="754298" y="38010"/>
        <a:ext cx="8823596" cy="632035"/>
      </dsp:txXfrm>
    </dsp:sp>
    <dsp:sp modelId="{6AD2AA1A-62DC-4114-BC93-0DB62F59DCAE}">
      <dsp:nvSpPr>
        <dsp:cNvPr id="0" name=""/>
        <dsp:cNvSpPr/>
      </dsp:nvSpPr>
      <dsp:spPr>
        <a:xfrm rot="5400000">
          <a:off x="-161635" y="1253994"/>
          <a:ext cx="1077568" cy="754297"/>
        </a:xfrm>
        <a:prstGeom prst="chevron">
          <a:avLst/>
        </a:prstGeom>
        <a:solidFill>
          <a:srgbClr val="FF0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1970</a:t>
          </a:r>
          <a:endParaRPr lang="ru-RU" sz="2200" b="1" kern="1200" dirty="0"/>
        </a:p>
      </dsp:txBody>
      <dsp:txXfrm rot="-5400000">
        <a:off x="1" y="1469508"/>
        <a:ext cx="754297" cy="323271"/>
      </dsp:txXfrm>
    </dsp:sp>
    <dsp:sp modelId="{47ABA4C9-5AF6-4C46-A364-385F5241B5C1}">
      <dsp:nvSpPr>
        <dsp:cNvPr id="0" name=""/>
        <dsp:cNvSpPr/>
      </dsp:nvSpPr>
      <dsp:spPr>
        <a:xfrm rot="5400000">
          <a:off x="4713175" y="-2986325"/>
          <a:ext cx="940032" cy="88577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Интегрированная человеко-машинная система менеджмента</a:t>
          </a:r>
          <a:r>
            <a:rPr lang="en-US" sz="2000" b="1" kern="1200" dirty="0" smtClean="0"/>
            <a:t> </a:t>
          </a:r>
          <a:r>
            <a:rPr lang="ru-RU" sz="2000" b="1" kern="1200" dirty="0" smtClean="0"/>
            <a:t>(</a:t>
          </a:r>
          <a:r>
            <a:rPr lang="en-US" sz="2000" b="1" kern="1200" dirty="0" smtClean="0"/>
            <a:t>Management Information System</a:t>
          </a:r>
          <a:r>
            <a:rPr lang="ru-RU" sz="2000" b="1" kern="1200" dirty="0" smtClean="0"/>
            <a:t>,</a:t>
          </a:r>
          <a:r>
            <a:rPr lang="en-US" sz="2000" b="1" kern="1200" dirty="0" smtClean="0"/>
            <a:t> MIS</a:t>
          </a:r>
          <a:r>
            <a:rPr lang="ru-RU" sz="2000" b="1" kern="1200" dirty="0" smtClean="0"/>
            <a:t> </a:t>
          </a:r>
          <a:r>
            <a:rPr lang="en-US" sz="2000" b="1" kern="1200" dirty="0" smtClean="0"/>
            <a:t>)</a:t>
          </a:r>
          <a:r>
            <a:rPr lang="ru-RU" sz="2000" b="1" kern="1200" dirty="0" smtClean="0"/>
            <a:t>, бизнес-анализ</a:t>
          </a:r>
          <a:r>
            <a:rPr lang="en-US" sz="2000" b="1" kern="1200" dirty="0" smtClean="0"/>
            <a:t> </a:t>
          </a:r>
          <a:r>
            <a:rPr lang="ru-RU" sz="2000" b="1" kern="1200" dirty="0" smtClean="0"/>
            <a:t>(</a:t>
          </a:r>
          <a:r>
            <a:rPr lang="en-US" sz="2000" b="1" kern="1200" dirty="0" smtClean="0"/>
            <a:t>Business Intelligence, BI)</a:t>
          </a:r>
          <a:endParaRPr lang="ru-RU" sz="2000" b="1" kern="1200" dirty="0"/>
        </a:p>
      </dsp:txBody>
      <dsp:txXfrm rot="-5400000">
        <a:off x="754298" y="1018441"/>
        <a:ext cx="8811899" cy="848254"/>
      </dsp:txXfrm>
    </dsp:sp>
    <dsp:sp modelId="{0404FC55-720A-436C-81CA-629AA9B47E0B}">
      <dsp:nvSpPr>
        <dsp:cNvPr id="0" name=""/>
        <dsp:cNvSpPr/>
      </dsp:nvSpPr>
      <dsp:spPr>
        <a:xfrm rot="5400000">
          <a:off x="-161635" y="2222728"/>
          <a:ext cx="1077568" cy="754297"/>
        </a:xfrm>
        <a:prstGeom prst="chevron">
          <a:avLst/>
        </a:prstGeom>
        <a:solidFill>
          <a:srgbClr val="FF0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1980</a:t>
          </a:r>
          <a:endParaRPr lang="ru-RU" sz="2200" b="1" kern="1200" dirty="0"/>
        </a:p>
      </dsp:txBody>
      <dsp:txXfrm rot="-5400000">
        <a:off x="1" y="2438242"/>
        <a:ext cx="754297" cy="323271"/>
      </dsp:txXfrm>
    </dsp:sp>
    <dsp:sp modelId="{B390D34B-7086-4A71-AE7D-CB700BEEC22F}">
      <dsp:nvSpPr>
        <dsp:cNvPr id="0" name=""/>
        <dsp:cNvSpPr/>
      </dsp:nvSpPr>
      <dsp:spPr>
        <a:xfrm rot="5400000">
          <a:off x="4832982" y="-2017591"/>
          <a:ext cx="700419" cy="88577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Информационная система руководителя (</a:t>
          </a:r>
          <a:r>
            <a:rPr lang="en-US" sz="2000" b="1" kern="1200" dirty="0" smtClean="0"/>
            <a:t>Executive Information System</a:t>
          </a:r>
          <a:r>
            <a:rPr lang="ru-RU" sz="2000" b="1" kern="1200" dirty="0" smtClean="0"/>
            <a:t>,</a:t>
          </a:r>
          <a:r>
            <a:rPr lang="en-US" sz="2000" b="1" kern="1200" dirty="0" smtClean="0"/>
            <a:t> EIS), </a:t>
          </a:r>
          <a:r>
            <a:rPr lang="ru-RU" sz="2000" b="1" kern="1200" dirty="0" smtClean="0"/>
            <a:t>СППР (</a:t>
          </a:r>
          <a:r>
            <a:rPr lang="en-US" sz="2000" b="1" kern="1200" dirty="0" smtClean="0"/>
            <a:t>Decision Support Systems, DSS)</a:t>
          </a:r>
          <a:endParaRPr lang="ru-RU" sz="2000" b="1" kern="1200" dirty="0"/>
        </a:p>
      </dsp:txBody>
      <dsp:txXfrm rot="-5400000">
        <a:off x="754298" y="2095285"/>
        <a:ext cx="8823596" cy="632035"/>
      </dsp:txXfrm>
    </dsp:sp>
    <dsp:sp modelId="{CF1ABAFB-DBA3-4694-AD7B-BC924A73AEE6}">
      <dsp:nvSpPr>
        <dsp:cNvPr id="0" name=""/>
        <dsp:cNvSpPr/>
      </dsp:nvSpPr>
      <dsp:spPr>
        <a:xfrm rot="5400000">
          <a:off x="-161635" y="3191462"/>
          <a:ext cx="1077568" cy="754297"/>
        </a:xfrm>
        <a:prstGeom prst="chevron">
          <a:avLst/>
        </a:prstGeom>
        <a:solidFill>
          <a:srgbClr val="FF0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1990</a:t>
          </a:r>
          <a:endParaRPr lang="ru-RU" sz="2000" b="1" kern="1200" dirty="0"/>
        </a:p>
      </dsp:txBody>
      <dsp:txXfrm rot="-5400000">
        <a:off x="1" y="3406976"/>
        <a:ext cx="754297" cy="323271"/>
      </dsp:txXfrm>
    </dsp:sp>
    <dsp:sp modelId="{8F49D6EB-7B37-4010-96F5-9497B67F63B2}">
      <dsp:nvSpPr>
        <dsp:cNvPr id="0" name=""/>
        <dsp:cNvSpPr/>
      </dsp:nvSpPr>
      <dsp:spPr>
        <a:xfrm rot="5400000">
          <a:off x="4832982" y="-1048857"/>
          <a:ext cx="700419" cy="88577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Хранилище данных  (</a:t>
          </a:r>
          <a:r>
            <a:rPr lang="en-US" sz="2000" b="1" kern="1200" dirty="0" smtClean="0"/>
            <a:t>Data Warehouses, DW), </a:t>
          </a:r>
          <a:r>
            <a:rPr lang="ru-RU" sz="2000" b="1" kern="1200" dirty="0" smtClean="0"/>
            <a:t>оперативный анализ данных  (</a:t>
          </a:r>
          <a:r>
            <a:rPr lang="en-US" sz="2000" b="1" kern="1200" dirty="0" smtClean="0"/>
            <a:t>Online Analytical Processing, OLAP)</a:t>
          </a:r>
          <a:endParaRPr lang="ru-RU" sz="2000" b="1" kern="1200" dirty="0"/>
        </a:p>
      </dsp:txBody>
      <dsp:txXfrm rot="-5400000">
        <a:off x="754298" y="3064019"/>
        <a:ext cx="8823596" cy="632035"/>
      </dsp:txXfrm>
    </dsp:sp>
    <dsp:sp modelId="{7DD06D09-6BE3-4CA9-91D2-3BB9980D505F}">
      <dsp:nvSpPr>
        <dsp:cNvPr id="0" name=""/>
        <dsp:cNvSpPr/>
      </dsp:nvSpPr>
      <dsp:spPr>
        <a:xfrm rot="5400000">
          <a:off x="-161635" y="4384011"/>
          <a:ext cx="1077568" cy="754297"/>
        </a:xfrm>
        <a:prstGeom prst="chevron">
          <a:avLst/>
        </a:prstGeom>
        <a:solidFill>
          <a:srgbClr val="FF000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2000-</a:t>
          </a:r>
          <a:endParaRPr lang="ru-RU" sz="2000" b="1" kern="1200" dirty="0"/>
        </a:p>
      </dsp:txBody>
      <dsp:txXfrm rot="-5400000">
        <a:off x="1" y="4599525"/>
        <a:ext cx="754297" cy="323271"/>
      </dsp:txXfrm>
    </dsp:sp>
    <dsp:sp modelId="{0D466B58-E01C-402B-9A26-3FEAE5C6438D}">
      <dsp:nvSpPr>
        <dsp:cNvPr id="0" name=""/>
        <dsp:cNvSpPr/>
      </dsp:nvSpPr>
      <dsp:spPr>
        <a:xfrm rot="5400000">
          <a:off x="4609166" y="143692"/>
          <a:ext cx="1148050" cy="88577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Интеллектуальный анализ данных (</a:t>
          </a:r>
          <a:r>
            <a:rPr lang="en-US" sz="2000" b="1" kern="1200" dirty="0" smtClean="0"/>
            <a:t>Data Mining), </a:t>
          </a:r>
          <a:r>
            <a:rPr lang="ru-RU" sz="2000" b="1" kern="1200" dirty="0" smtClean="0"/>
            <a:t>персональная СППР (</a:t>
          </a:r>
          <a:r>
            <a:rPr lang="en-US" sz="2000" b="1" kern="1200" dirty="0" smtClean="0"/>
            <a:t>Personal Information Systems of Top Managers, PSTM)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СППР на основе </a:t>
          </a:r>
          <a:r>
            <a:rPr lang="en-US" sz="2000" b="1" kern="1200" dirty="0" smtClean="0"/>
            <a:t>WEB</a:t>
          </a:r>
          <a:endParaRPr lang="ru-RU" sz="2000" b="1" kern="1200" dirty="0"/>
        </a:p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500" kern="1200" dirty="0"/>
        </a:p>
      </dsp:txBody>
      <dsp:txXfrm rot="-5400000">
        <a:off x="754298" y="4054604"/>
        <a:ext cx="8801745" cy="10359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9A9250-59E9-48C6-9A67-A73489BCD2D8}">
      <dsp:nvSpPr>
        <dsp:cNvPr id="0" name=""/>
        <dsp:cNvSpPr/>
      </dsp:nvSpPr>
      <dsp:spPr>
        <a:xfrm>
          <a:off x="0" y="422173"/>
          <a:ext cx="968103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7B3DD8-6C6D-495E-9131-C1C6AFDA3371}">
      <dsp:nvSpPr>
        <dsp:cNvPr id="0" name=""/>
        <dsp:cNvSpPr/>
      </dsp:nvSpPr>
      <dsp:spPr>
        <a:xfrm>
          <a:off x="484051" y="23653"/>
          <a:ext cx="8511154" cy="797040"/>
        </a:xfrm>
        <a:prstGeom prst="roundRect">
          <a:avLst/>
        </a:prstGeom>
        <a:solidFill>
          <a:srgbClr val="5F2987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144" tIns="0" rIns="25614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- использование данных и моделей</a:t>
          </a:r>
          <a:r>
            <a:rPr lang="ru-RU" sz="2400" kern="1200" dirty="0" smtClean="0"/>
            <a:t>;</a:t>
          </a:r>
          <a:endParaRPr lang="ru-RU" sz="2400" kern="1200" dirty="0"/>
        </a:p>
      </dsp:txBody>
      <dsp:txXfrm>
        <a:off x="522959" y="62561"/>
        <a:ext cx="8433338" cy="719224"/>
      </dsp:txXfrm>
    </dsp:sp>
    <dsp:sp modelId="{9E369AEA-8529-49CA-92B3-B1D81B478FFC}">
      <dsp:nvSpPr>
        <dsp:cNvPr id="0" name=""/>
        <dsp:cNvSpPr/>
      </dsp:nvSpPr>
      <dsp:spPr>
        <a:xfrm>
          <a:off x="0" y="1646893"/>
          <a:ext cx="968103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91585F-5348-4A5C-9408-5DB3EDF0BB88}">
      <dsp:nvSpPr>
        <dsp:cNvPr id="0" name=""/>
        <dsp:cNvSpPr/>
      </dsp:nvSpPr>
      <dsp:spPr>
        <a:xfrm>
          <a:off x="484051" y="1248373"/>
          <a:ext cx="8642148" cy="797040"/>
        </a:xfrm>
        <a:prstGeom prst="roundRect">
          <a:avLst/>
        </a:prstGeom>
        <a:solidFill>
          <a:srgbClr val="5D288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144" tIns="0" rIns="25614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- решение слабоструктурированных и неструктурированных задач; </a:t>
          </a:r>
          <a:endParaRPr lang="ru-RU" sz="2400" b="1" kern="1200" dirty="0"/>
        </a:p>
      </dsp:txBody>
      <dsp:txXfrm>
        <a:off x="522959" y="1287281"/>
        <a:ext cx="8564332" cy="719224"/>
      </dsp:txXfrm>
    </dsp:sp>
    <dsp:sp modelId="{D0E76FAB-1FD1-489D-A775-68F8FE45E6EA}">
      <dsp:nvSpPr>
        <dsp:cNvPr id="0" name=""/>
        <dsp:cNvSpPr/>
      </dsp:nvSpPr>
      <dsp:spPr>
        <a:xfrm>
          <a:off x="0" y="2871613"/>
          <a:ext cx="968103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DD9D64-B60C-4F34-889E-C0C462106829}">
      <dsp:nvSpPr>
        <dsp:cNvPr id="0" name=""/>
        <dsp:cNvSpPr/>
      </dsp:nvSpPr>
      <dsp:spPr>
        <a:xfrm>
          <a:off x="484051" y="2473093"/>
          <a:ext cx="8584072" cy="797040"/>
        </a:xfrm>
        <a:prstGeom prst="roundRect">
          <a:avLst/>
        </a:prstGeom>
        <a:solidFill>
          <a:srgbClr val="5F2987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144" tIns="0" rIns="25614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- поддержка, а не замена выработки решений ЛПР;</a:t>
          </a:r>
          <a:endParaRPr lang="ru-RU" sz="2400" b="1" kern="1200" dirty="0"/>
        </a:p>
      </dsp:txBody>
      <dsp:txXfrm>
        <a:off x="522959" y="2512001"/>
        <a:ext cx="8506256" cy="719224"/>
      </dsp:txXfrm>
    </dsp:sp>
    <dsp:sp modelId="{09D3BEC3-0A45-429B-8C08-602F4A9CC644}">
      <dsp:nvSpPr>
        <dsp:cNvPr id="0" name=""/>
        <dsp:cNvSpPr/>
      </dsp:nvSpPr>
      <dsp:spPr>
        <a:xfrm>
          <a:off x="0" y="4714613"/>
          <a:ext cx="968103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78992-1AE0-4A7B-8AC7-CFBF84E732B8}">
      <dsp:nvSpPr>
        <dsp:cNvPr id="0" name=""/>
        <dsp:cNvSpPr/>
      </dsp:nvSpPr>
      <dsp:spPr>
        <a:xfrm>
          <a:off x="484051" y="3697813"/>
          <a:ext cx="8658887" cy="1415319"/>
        </a:xfrm>
        <a:prstGeom prst="roundRect">
          <a:avLst/>
        </a:prstGeom>
        <a:solidFill>
          <a:srgbClr val="5D288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144" tIns="0" rIns="25614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- направленность на повышение эффективности (оперативности и обоснованности) решений, обеспечивающих потенциальные возможности объекта управления</a:t>
          </a:r>
          <a:endParaRPr lang="ru-RU" sz="2400" b="1" kern="1200" dirty="0"/>
        </a:p>
      </dsp:txBody>
      <dsp:txXfrm>
        <a:off x="553141" y="3766903"/>
        <a:ext cx="8520707" cy="12771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24117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262743" y="2598057"/>
            <a:ext cx="9216571" cy="1124857"/>
          </a:xfrm>
          <a:prstGeom prst="roundRect">
            <a:avLst/>
          </a:prstGeom>
          <a:solidFill>
            <a:schemeClr val="bg2">
              <a:lumMod val="25000"/>
              <a:alpha val="52941"/>
            </a:scheme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61231" y="1971493"/>
            <a:ext cx="10550107" cy="19739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«Концептуальные  основы, архитектура систем поддержки принятия решений»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3828" y="135261"/>
            <a:ext cx="1944914" cy="1886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202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2378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2" y="967930"/>
            <a:ext cx="2472499" cy="14124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142" y="967931"/>
            <a:ext cx="2472499" cy="14124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771" y="967931"/>
            <a:ext cx="2472499" cy="14124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793" y="967929"/>
            <a:ext cx="2472499" cy="1412415"/>
          </a:xfrm>
          <a:prstGeom prst="rect">
            <a:avLst/>
          </a:prstGeom>
        </p:spPr>
      </p:pic>
      <p:sp>
        <p:nvSpPr>
          <p:cNvPr id="7" name="Блок-схема: магнитный диск 6"/>
          <p:cNvSpPr/>
          <p:nvPr/>
        </p:nvSpPr>
        <p:spPr>
          <a:xfrm>
            <a:off x="1489747" y="5297713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4358188" y="5297713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7133076" y="5297712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9783761" y="5297711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27" name="Прямоугольник с двумя вырезанными противолежащими углами 26"/>
          <p:cNvSpPr/>
          <p:nvPr/>
        </p:nvSpPr>
        <p:spPr>
          <a:xfrm>
            <a:off x="2637632" y="174169"/>
            <a:ext cx="7590278" cy="537029"/>
          </a:xfrm>
          <a:prstGeom prst="snip2DiagRect">
            <a:avLst/>
          </a:prstGeom>
          <a:solidFill>
            <a:srgbClr val="002060">
              <a:alpha val="37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Двухуровневое хранилище данных</a:t>
            </a:r>
            <a:endParaRPr lang="ru-RU" sz="3200" b="1" dirty="0"/>
          </a:p>
        </p:txBody>
      </p:sp>
      <p:sp>
        <p:nvSpPr>
          <p:cNvPr id="28" name="Блок-схема: магнитный диск 27"/>
          <p:cNvSpPr/>
          <p:nvPr/>
        </p:nvSpPr>
        <p:spPr>
          <a:xfrm>
            <a:off x="3737936" y="3258454"/>
            <a:ext cx="4802611" cy="1371601"/>
          </a:xfrm>
          <a:prstGeom prst="flowChartMagneticDisk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3500000" scaled="1"/>
            <a:tileRect/>
          </a:gra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Хранилище данных</a:t>
            </a:r>
            <a:endParaRPr lang="ru-RU" sz="2400" b="1" dirty="0"/>
          </a:p>
        </p:txBody>
      </p:sp>
      <p:cxnSp>
        <p:nvCxnSpPr>
          <p:cNvPr id="31" name="Прямая со стрелкой 30"/>
          <p:cNvCxnSpPr>
            <a:stCxn id="7" idx="1"/>
          </p:cNvCxnSpPr>
          <p:nvPr/>
        </p:nvCxnSpPr>
        <p:spPr>
          <a:xfrm flipV="1">
            <a:off x="2193483" y="4731657"/>
            <a:ext cx="2538174" cy="56605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8" idx="1"/>
          </p:cNvCxnSpPr>
          <p:nvPr/>
        </p:nvCxnSpPr>
        <p:spPr>
          <a:xfrm flipV="1">
            <a:off x="5061924" y="4731657"/>
            <a:ext cx="250305" cy="56605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9" idx="1"/>
          </p:cNvCxnSpPr>
          <p:nvPr/>
        </p:nvCxnSpPr>
        <p:spPr>
          <a:xfrm flipH="1" flipV="1">
            <a:off x="7315200" y="4731657"/>
            <a:ext cx="521612" cy="56605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0" idx="1"/>
          </p:cNvCxnSpPr>
          <p:nvPr/>
        </p:nvCxnSpPr>
        <p:spPr>
          <a:xfrm flipH="1" flipV="1">
            <a:off x="7982857" y="4630055"/>
            <a:ext cx="2504640" cy="66765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28" idx="1"/>
          </p:cNvCxnSpPr>
          <p:nvPr/>
        </p:nvCxnSpPr>
        <p:spPr>
          <a:xfrm flipH="1" flipV="1">
            <a:off x="2336800" y="2278743"/>
            <a:ext cx="3802442" cy="97971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28" idx="1"/>
          </p:cNvCxnSpPr>
          <p:nvPr/>
        </p:nvCxnSpPr>
        <p:spPr>
          <a:xfrm flipH="1" flipV="1">
            <a:off x="5061924" y="2177143"/>
            <a:ext cx="1077318" cy="108131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28" idx="1"/>
          </p:cNvCxnSpPr>
          <p:nvPr/>
        </p:nvCxnSpPr>
        <p:spPr>
          <a:xfrm flipV="1">
            <a:off x="6139242" y="2177143"/>
            <a:ext cx="1529778" cy="108131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28" idx="1"/>
          </p:cNvCxnSpPr>
          <p:nvPr/>
        </p:nvCxnSpPr>
        <p:spPr>
          <a:xfrm flipV="1">
            <a:off x="6139242" y="2278743"/>
            <a:ext cx="4088668" cy="97971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847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1" y="754744"/>
            <a:ext cx="2472499" cy="14124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141" y="754745"/>
            <a:ext cx="2472499" cy="14124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770" y="754745"/>
            <a:ext cx="2472499" cy="14124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792" y="754743"/>
            <a:ext cx="2472499" cy="1412415"/>
          </a:xfrm>
          <a:prstGeom prst="rect">
            <a:avLst/>
          </a:prstGeom>
        </p:spPr>
      </p:pic>
      <p:sp>
        <p:nvSpPr>
          <p:cNvPr id="7" name="Блок-схема: магнитный диск 6"/>
          <p:cNvSpPr/>
          <p:nvPr/>
        </p:nvSpPr>
        <p:spPr>
          <a:xfrm>
            <a:off x="1489747" y="5500913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4358188" y="5500913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7133076" y="5500912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9783761" y="5500911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27" name="Прямоугольник с двумя вырезанными противолежащими углами 26"/>
          <p:cNvSpPr/>
          <p:nvPr/>
        </p:nvSpPr>
        <p:spPr>
          <a:xfrm>
            <a:off x="2728686" y="174173"/>
            <a:ext cx="7758810" cy="537029"/>
          </a:xfrm>
          <a:prstGeom prst="snip2DiagRect">
            <a:avLst/>
          </a:prstGeom>
          <a:solidFill>
            <a:srgbClr val="002060">
              <a:alpha val="37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Трёхуровневое хранилище данных</a:t>
            </a:r>
            <a:endParaRPr lang="ru-RU" sz="3200" b="1" dirty="0"/>
          </a:p>
        </p:txBody>
      </p:sp>
      <p:sp>
        <p:nvSpPr>
          <p:cNvPr id="28" name="Блок-схема: магнитный диск 27"/>
          <p:cNvSpPr/>
          <p:nvPr/>
        </p:nvSpPr>
        <p:spPr>
          <a:xfrm>
            <a:off x="7133075" y="2431133"/>
            <a:ext cx="1407471" cy="1095829"/>
          </a:xfrm>
          <a:prstGeom prst="flowChartMagneticDisk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Витрина данных</a:t>
            </a:r>
            <a:endParaRPr lang="ru-RU" b="1" dirty="0"/>
          </a:p>
        </p:txBody>
      </p:sp>
      <p:sp>
        <p:nvSpPr>
          <p:cNvPr id="30" name="Блок-схема: магнитный диск 29"/>
          <p:cNvSpPr/>
          <p:nvPr/>
        </p:nvSpPr>
        <p:spPr>
          <a:xfrm>
            <a:off x="9623305" y="2431134"/>
            <a:ext cx="1407471" cy="1095829"/>
          </a:xfrm>
          <a:prstGeom prst="flowChartMagneticDisk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Витрина данных</a:t>
            </a:r>
            <a:endParaRPr lang="ru-RU" b="1" dirty="0"/>
          </a:p>
        </p:txBody>
      </p:sp>
      <p:sp>
        <p:nvSpPr>
          <p:cNvPr id="14" name="Блок-схема: магнитный диск 13"/>
          <p:cNvSpPr/>
          <p:nvPr/>
        </p:nvSpPr>
        <p:spPr>
          <a:xfrm>
            <a:off x="3237306" y="3526963"/>
            <a:ext cx="3649233" cy="1371601"/>
          </a:xfrm>
          <a:prstGeom prst="flowChartMagneticDisk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3500000" scaled="1"/>
            <a:tileRect/>
          </a:gra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Хранилище данных</a:t>
            </a:r>
            <a:endParaRPr lang="ru-RU" sz="2400" b="1" dirty="0"/>
          </a:p>
        </p:txBody>
      </p:sp>
      <p:cxnSp>
        <p:nvCxnSpPr>
          <p:cNvPr id="11" name="Прямая со стрелкой 10"/>
          <p:cNvCxnSpPr>
            <a:stCxn id="7" idx="1"/>
          </p:cNvCxnSpPr>
          <p:nvPr/>
        </p:nvCxnSpPr>
        <p:spPr>
          <a:xfrm flipV="1">
            <a:off x="2193483" y="5021943"/>
            <a:ext cx="1870517" cy="47897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1"/>
          </p:cNvCxnSpPr>
          <p:nvPr/>
        </p:nvCxnSpPr>
        <p:spPr>
          <a:xfrm flipH="1" flipV="1">
            <a:off x="5061923" y="5021943"/>
            <a:ext cx="1" cy="47897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1"/>
          </p:cNvCxnSpPr>
          <p:nvPr/>
        </p:nvCxnSpPr>
        <p:spPr>
          <a:xfrm flipH="1" flipV="1">
            <a:off x="6052457" y="5021943"/>
            <a:ext cx="1784355" cy="47896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0" idx="1"/>
          </p:cNvCxnSpPr>
          <p:nvPr/>
        </p:nvCxnSpPr>
        <p:spPr>
          <a:xfrm flipH="1" flipV="1">
            <a:off x="6944634" y="4775200"/>
            <a:ext cx="3542863" cy="72571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4" idx="1"/>
          </p:cNvCxnSpPr>
          <p:nvPr/>
        </p:nvCxnSpPr>
        <p:spPr>
          <a:xfrm flipH="1" flipV="1">
            <a:off x="2351314" y="2017486"/>
            <a:ext cx="2710609" cy="150947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4" idx="1"/>
          </p:cNvCxnSpPr>
          <p:nvPr/>
        </p:nvCxnSpPr>
        <p:spPr>
          <a:xfrm flipV="1">
            <a:off x="5061923" y="3106057"/>
            <a:ext cx="2071152" cy="42090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14" idx="4"/>
          </p:cNvCxnSpPr>
          <p:nvPr/>
        </p:nvCxnSpPr>
        <p:spPr>
          <a:xfrm flipV="1">
            <a:off x="6886539" y="3628571"/>
            <a:ext cx="3142832" cy="584193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28" idx="1"/>
          </p:cNvCxnSpPr>
          <p:nvPr/>
        </p:nvCxnSpPr>
        <p:spPr>
          <a:xfrm flipH="1" flipV="1">
            <a:off x="7669019" y="2017486"/>
            <a:ext cx="167792" cy="41364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0" idx="1"/>
          </p:cNvCxnSpPr>
          <p:nvPr/>
        </p:nvCxnSpPr>
        <p:spPr>
          <a:xfrm flipV="1">
            <a:off x="10327041" y="2017486"/>
            <a:ext cx="0" cy="41364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30" idx="1"/>
          </p:cNvCxnSpPr>
          <p:nvPr/>
        </p:nvCxnSpPr>
        <p:spPr>
          <a:xfrm flipH="1" flipV="1">
            <a:off x="7997371" y="2017486"/>
            <a:ext cx="2329670" cy="41364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28" idx="1"/>
          </p:cNvCxnSpPr>
          <p:nvPr/>
        </p:nvCxnSpPr>
        <p:spPr>
          <a:xfrm flipH="1" flipV="1">
            <a:off x="5341257" y="2017486"/>
            <a:ext cx="2495554" cy="41364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67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-1"/>
            <a:ext cx="12293600" cy="6848929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4024084" y="362856"/>
            <a:ext cx="7583715" cy="2046515"/>
          </a:xfrm>
          <a:prstGeom prst="roundRect">
            <a:avLst/>
          </a:prstGeom>
          <a:solidFill>
            <a:srgbClr val="0D79CA">
              <a:alpha val="69804"/>
            </a:srgbClr>
          </a:solidFill>
          <a:ln w="38100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Каждая из рассмотренных архитектур СППР имеет свои преимущества и недостатки.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Выбор конкретного варианта архитектуры СППР зависит от комплекса решаемых задач.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103913" y="2669720"/>
            <a:ext cx="7503886" cy="2250623"/>
          </a:xfrm>
          <a:prstGeom prst="roundRect">
            <a:avLst/>
          </a:prstGeom>
          <a:solidFill>
            <a:srgbClr val="0D79CA">
              <a:alpha val="60000"/>
            </a:srgbClr>
          </a:solidFill>
          <a:ln w="38100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Цель использования СППР – помощь людям, принимающим решения в сложных условиях,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в полном и объективном анализе предметной деятельности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77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74114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4383313" y="362855"/>
            <a:ext cx="7583715" cy="2714173"/>
          </a:xfrm>
          <a:prstGeom prst="round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  <a:alpha val="51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3500000" scaled="1"/>
            <a:tileRect/>
          </a:gradFill>
          <a:ln w="38100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Реализация возможностей существующих автоматизированных информационных систем привело к формированию рынка технологий бизнес-анализа (</a:t>
            </a:r>
            <a:r>
              <a:rPr lang="en-US" sz="2400" b="1" dirty="0" err="1" smtClean="0">
                <a:solidFill>
                  <a:schemeClr val="bg1"/>
                </a:solidFill>
              </a:rPr>
              <a:t>BusinessIntelligence</a:t>
            </a:r>
            <a:r>
              <a:rPr lang="ru-RU" sz="2400" b="1" dirty="0" smtClean="0">
                <a:solidFill>
                  <a:schemeClr val="bg1"/>
                </a:solidFill>
              </a:rPr>
              <a:t>, </a:t>
            </a:r>
            <a:r>
              <a:rPr lang="en-US" sz="2400" b="1" dirty="0" smtClean="0">
                <a:solidFill>
                  <a:schemeClr val="bg1"/>
                </a:solidFill>
              </a:rPr>
              <a:t>BI)</a:t>
            </a:r>
            <a:r>
              <a:rPr lang="ru-RU" sz="2400" b="1" dirty="0" smtClean="0">
                <a:solidFill>
                  <a:schemeClr val="bg1"/>
                </a:solidFill>
              </a:rPr>
              <a:t>. Подобные системы называются системами поддержки принятия решений (СППР)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20230" y="3294736"/>
            <a:ext cx="6146799" cy="3272973"/>
          </a:xfrm>
          <a:prstGeom prst="round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  <a:alpha val="7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8900000" scaled="1"/>
            <a:tileRect/>
          </a:gradFill>
          <a:ln w="38100">
            <a:solidFill>
              <a:srgbClr val="FF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Современные СППР представляют собой системы, приспособленные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к решению задач управленческой деятельности, являются инструментом, помогающим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в решении неструктурированных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и слабоструктурированных многокритериальных задач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06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1596572" y="188686"/>
            <a:ext cx="9535886" cy="841828"/>
          </a:xfrm>
          <a:prstGeom prst="snip2DiagRect">
            <a:avLst/>
          </a:prstGeom>
          <a:solidFill>
            <a:srgbClr val="002060">
              <a:alpha val="37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Развитие систем информационно-аналитической поддержки принятия решений</a:t>
            </a:r>
            <a:endParaRPr lang="ru-RU" sz="2800" b="1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867374358"/>
              </p:ext>
            </p:extLst>
          </p:nvPr>
        </p:nvGraphicFramePr>
        <p:xfrm>
          <a:off x="1854200" y="1291772"/>
          <a:ext cx="9612086" cy="5303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1626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24117" cy="6858000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55241188"/>
              </p:ext>
            </p:extLst>
          </p:nvPr>
        </p:nvGraphicFramePr>
        <p:xfrm>
          <a:off x="2031999" y="1169608"/>
          <a:ext cx="968103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344114" y="188686"/>
            <a:ext cx="9535886" cy="841828"/>
          </a:xfrm>
          <a:prstGeom prst="snip2DiagRect">
            <a:avLst/>
          </a:prstGeom>
          <a:solidFill>
            <a:srgbClr val="002060">
              <a:alpha val="37000"/>
            </a:srgbClr>
          </a:solidFill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Свойства, общепризнанные  для  систем поддержки  принятия  решений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150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784408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508000" y="2792815"/>
            <a:ext cx="3091543" cy="1785259"/>
          </a:xfrm>
          <a:prstGeom prst="round2DiagRect">
            <a:avLst/>
          </a:prstGeom>
          <a:solidFill>
            <a:schemeClr val="bg2">
              <a:lumMod val="75000"/>
              <a:alpha val="9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Оперативные данные</a:t>
            </a:r>
          </a:p>
          <a:p>
            <a:pPr algn="ctr"/>
            <a:r>
              <a:rPr lang="ru-RU" sz="2800" b="1" dirty="0" smtClean="0"/>
              <a:t>(</a:t>
            </a:r>
            <a:r>
              <a:rPr lang="en-US" sz="2800" b="1" dirty="0" smtClean="0"/>
              <a:t>OLTP)</a:t>
            </a:r>
            <a:endParaRPr lang="ru-RU" sz="2800" b="1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376056" y="2792814"/>
            <a:ext cx="3084288" cy="1785259"/>
          </a:xfrm>
          <a:prstGeom prst="round2DiagRect">
            <a:avLst/>
          </a:prstGeom>
          <a:solidFill>
            <a:schemeClr val="bg2">
              <a:lumMod val="75000"/>
              <a:alpha val="9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Хранилище данных</a:t>
            </a:r>
          </a:p>
          <a:p>
            <a:pPr algn="ctr"/>
            <a:r>
              <a:rPr lang="ru-RU" sz="2800" b="1" dirty="0" smtClean="0"/>
              <a:t>(</a:t>
            </a:r>
            <a:r>
              <a:rPr lang="en-US" sz="2800" b="1" dirty="0" smtClean="0"/>
              <a:t>Data Warehouse)</a:t>
            </a:r>
            <a:endParaRPr lang="ru-RU" sz="2800" b="1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8539052" y="1638930"/>
            <a:ext cx="3246547" cy="1785259"/>
          </a:xfrm>
          <a:prstGeom prst="round2DiagRect">
            <a:avLst/>
          </a:prstGeom>
          <a:solidFill>
            <a:schemeClr val="bg2">
              <a:lumMod val="75000"/>
              <a:alpha val="9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Анализ данных</a:t>
            </a:r>
            <a:endParaRPr lang="ru-RU" sz="2800" b="1" dirty="0"/>
          </a:p>
          <a:p>
            <a:pPr algn="ctr"/>
            <a:r>
              <a:rPr lang="ru-RU" sz="2800" b="1" dirty="0" smtClean="0"/>
              <a:t>(</a:t>
            </a:r>
            <a:r>
              <a:rPr lang="en-US" sz="2800" b="1" dirty="0" smtClean="0"/>
              <a:t>OLAP)</a:t>
            </a:r>
            <a:endParaRPr lang="ru-RU" sz="2800" b="1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8519884" y="4010448"/>
            <a:ext cx="3265716" cy="1785259"/>
          </a:xfrm>
          <a:prstGeom prst="round2DiagRect">
            <a:avLst/>
          </a:prstGeom>
          <a:solidFill>
            <a:schemeClr val="bg2">
              <a:lumMod val="75000"/>
              <a:alpha val="9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Интеллектуаль</a:t>
            </a:r>
            <a:r>
              <a:rPr lang="en-US" sz="2800" b="1" dirty="0" smtClean="0"/>
              <a:t>-</a:t>
            </a:r>
            <a:r>
              <a:rPr lang="ru-RU" sz="2800" b="1" dirty="0" err="1" smtClean="0"/>
              <a:t>ный</a:t>
            </a:r>
            <a:r>
              <a:rPr lang="ru-RU" sz="2800" b="1" dirty="0" smtClean="0"/>
              <a:t> анализ данных</a:t>
            </a:r>
            <a:endParaRPr lang="ru-RU" sz="2800" b="1" dirty="0"/>
          </a:p>
          <a:p>
            <a:pPr algn="ctr"/>
            <a:r>
              <a:rPr lang="ru-RU" sz="2800" b="1" dirty="0"/>
              <a:t>(</a:t>
            </a:r>
            <a:r>
              <a:rPr lang="en-US" sz="2800" b="1" dirty="0"/>
              <a:t>Data </a:t>
            </a:r>
            <a:r>
              <a:rPr lang="en-US" sz="2800" b="1" dirty="0" smtClean="0"/>
              <a:t>Mining)</a:t>
            </a:r>
            <a:endParaRPr lang="ru-RU" sz="2800" b="1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3675742" y="3424189"/>
            <a:ext cx="674913" cy="68216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20097632">
            <a:off x="7545545" y="2557791"/>
            <a:ext cx="870903" cy="68216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515329">
            <a:off x="7564247" y="4163633"/>
            <a:ext cx="870903" cy="68216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1460228" y="188684"/>
            <a:ext cx="9535886" cy="1277257"/>
          </a:xfrm>
          <a:prstGeom prst="snip2DiagRect">
            <a:avLst/>
          </a:prstGeom>
          <a:solidFill>
            <a:srgbClr val="002060">
              <a:alpha val="37000"/>
            </a:srgbClr>
          </a:solidFill>
          <a:ln w="5715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Архитектурно-технологическая схема информационно-аналитической поддержки  принятия  решений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1119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928913" y="1291772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Незапрашиваемые источники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913" y="2677883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Запрашиваемые источники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15542" y="1291770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Ввод данных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(</a:t>
            </a:r>
            <a:r>
              <a:rPr lang="en-US" sz="2000" b="1" dirty="0" smtClean="0">
                <a:solidFill>
                  <a:schemeClr val="bg1"/>
                </a:solidFill>
              </a:rPr>
              <a:t>OLAP)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15542" y="2677884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Определение состояния системы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15542" y="4034972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Определение целей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и критериев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15542" y="5428343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Оценка решений (интерфейс ЛПР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338456" y="1291771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Память (СУБД)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338456" y="2677883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Модель объекта управления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338456" y="4034971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Формирование множества альтернатив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338456" y="5428342"/>
            <a:ext cx="2960916" cy="1001485"/>
          </a:xfrm>
          <a:prstGeom prst="roundRect">
            <a:avLst/>
          </a:prstGeom>
          <a:solidFill>
            <a:srgbClr val="38A6E9">
              <a:alpha val="87000"/>
            </a:srgbClr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Принятие решений (машина знаний)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30" name="Прямая со стрелкой 29"/>
          <p:cNvCxnSpPr>
            <a:stCxn id="3" idx="3"/>
          </p:cNvCxnSpPr>
          <p:nvPr/>
        </p:nvCxnSpPr>
        <p:spPr>
          <a:xfrm flipV="1">
            <a:off x="3889829" y="1792514"/>
            <a:ext cx="725713" cy="1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4" idx="3"/>
          </p:cNvCxnSpPr>
          <p:nvPr/>
        </p:nvCxnSpPr>
        <p:spPr>
          <a:xfrm flipV="1">
            <a:off x="3889829" y="2032000"/>
            <a:ext cx="725713" cy="1146626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5" idx="2"/>
          </p:cNvCxnSpPr>
          <p:nvPr/>
        </p:nvCxnSpPr>
        <p:spPr>
          <a:xfrm>
            <a:off x="6096000" y="2293255"/>
            <a:ext cx="0" cy="312056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6" idx="2"/>
          </p:cNvCxnSpPr>
          <p:nvPr/>
        </p:nvCxnSpPr>
        <p:spPr>
          <a:xfrm>
            <a:off x="6096000" y="3679369"/>
            <a:ext cx="0" cy="355602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8" idx="0"/>
            <a:endCxn id="7" idx="2"/>
          </p:cNvCxnSpPr>
          <p:nvPr/>
        </p:nvCxnSpPr>
        <p:spPr>
          <a:xfrm flipV="1">
            <a:off x="6096000" y="5036457"/>
            <a:ext cx="0" cy="391886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5" idx="3"/>
            <a:endCxn id="9" idx="1"/>
          </p:cNvCxnSpPr>
          <p:nvPr/>
        </p:nvCxnSpPr>
        <p:spPr>
          <a:xfrm>
            <a:off x="7576458" y="1792513"/>
            <a:ext cx="761998" cy="1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7" idx="3"/>
          </p:cNvCxnSpPr>
          <p:nvPr/>
        </p:nvCxnSpPr>
        <p:spPr>
          <a:xfrm flipV="1">
            <a:off x="7576458" y="3178626"/>
            <a:ext cx="761998" cy="1357089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stCxn id="7" idx="3"/>
            <a:endCxn id="11" idx="1"/>
          </p:cNvCxnSpPr>
          <p:nvPr/>
        </p:nvCxnSpPr>
        <p:spPr>
          <a:xfrm flipV="1">
            <a:off x="7576458" y="4535714"/>
            <a:ext cx="761998" cy="1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7" idx="3"/>
          </p:cNvCxnSpPr>
          <p:nvPr/>
        </p:nvCxnSpPr>
        <p:spPr>
          <a:xfrm>
            <a:off x="7576458" y="4535715"/>
            <a:ext cx="761998" cy="1393369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stCxn id="12" idx="1"/>
            <a:endCxn id="8" idx="3"/>
          </p:cNvCxnSpPr>
          <p:nvPr/>
        </p:nvCxnSpPr>
        <p:spPr>
          <a:xfrm flipH="1">
            <a:off x="7576458" y="5929085"/>
            <a:ext cx="761998" cy="1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9818914" y="2351314"/>
            <a:ext cx="0" cy="312056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9818914" y="3737426"/>
            <a:ext cx="0" cy="355602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9818914" y="5072741"/>
            <a:ext cx="0" cy="355602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с двумя вырезанными противолежащими углами 53"/>
          <p:cNvSpPr/>
          <p:nvPr/>
        </p:nvSpPr>
        <p:spPr>
          <a:xfrm>
            <a:off x="2656114" y="188686"/>
            <a:ext cx="7373257" cy="841828"/>
          </a:xfrm>
          <a:prstGeom prst="snip2DiagRect">
            <a:avLst/>
          </a:prstGeom>
          <a:solidFill>
            <a:srgbClr val="002060">
              <a:alpha val="37000"/>
            </a:srgbClr>
          </a:solidFill>
          <a:ln w="38100">
            <a:solidFill>
              <a:srgbClr val="38A6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Обобщенная  архитектура  СППР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90161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37016" y="1785258"/>
            <a:ext cx="2728685" cy="1190170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На </a:t>
            </a:r>
            <a:r>
              <a:rPr lang="ru-RU" sz="2000" b="1" dirty="0" err="1" smtClean="0">
                <a:solidFill>
                  <a:schemeClr val="bg1"/>
                </a:solidFill>
              </a:rPr>
              <a:t>концептуаль</a:t>
            </a:r>
            <a:r>
              <a:rPr lang="ru-RU" sz="2000" b="1" dirty="0" smtClean="0">
                <a:solidFill>
                  <a:schemeClr val="bg1"/>
                </a:solidFill>
              </a:rPr>
              <a:t>-ном уровне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537015" y="3102428"/>
            <a:ext cx="2728685" cy="1030514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На уровне пользователя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537014" y="4288971"/>
            <a:ext cx="2728685" cy="1030514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На техническом уровне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537010" y="5435600"/>
            <a:ext cx="2728685" cy="1030514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 зависимости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от данных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265703" y="1785258"/>
            <a:ext cx="8113490" cy="1190170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  Управляемые сообщениями </a:t>
            </a:r>
            <a:r>
              <a:rPr lang="en-US" sz="2000" b="1" dirty="0" smtClean="0">
                <a:solidFill>
                  <a:schemeClr val="bg1"/>
                </a:solidFill>
              </a:rPr>
              <a:t>(Communication-</a:t>
            </a:r>
            <a:r>
              <a:rPr lang="en-US" sz="2000" b="1" dirty="0" err="1" smtClean="0">
                <a:solidFill>
                  <a:schemeClr val="bg1"/>
                </a:solidFill>
              </a:rPr>
              <a:t>DrivenDSS</a:t>
            </a:r>
            <a:r>
              <a:rPr lang="en-US" sz="2000" b="1" dirty="0" smtClean="0">
                <a:solidFill>
                  <a:schemeClr val="bg1"/>
                </a:solidFill>
              </a:rPr>
              <a:t>)</a:t>
            </a:r>
            <a:r>
              <a:rPr lang="ru-RU" sz="2000" b="1" dirty="0" smtClean="0">
                <a:solidFill>
                  <a:schemeClr val="bg1"/>
                </a:solidFill>
              </a:rPr>
              <a:t>, управляемые данными (</a:t>
            </a:r>
            <a:r>
              <a:rPr lang="en-US" sz="2000" b="1" dirty="0" smtClean="0">
                <a:solidFill>
                  <a:schemeClr val="bg1"/>
                </a:solidFill>
              </a:rPr>
              <a:t>Data-</a:t>
            </a:r>
            <a:r>
              <a:rPr lang="en-US" sz="2000" b="1" dirty="0" err="1" smtClean="0">
                <a:solidFill>
                  <a:schemeClr val="bg1"/>
                </a:solidFill>
              </a:rPr>
              <a:t>DrivenDSS</a:t>
            </a:r>
            <a:r>
              <a:rPr lang="en-US" sz="2000" b="1" dirty="0" smtClean="0">
                <a:solidFill>
                  <a:schemeClr val="bg1"/>
                </a:solidFill>
              </a:rPr>
              <a:t>)</a:t>
            </a:r>
            <a:r>
              <a:rPr lang="ru-RU" sz="2000" b="1" dirty="0" smtClean="0">
                <a:solidFill>
                  <a:schemeClr val="bg1"/>
                </a:solidFill>
              </a:rPr>
              <a:t>, управляемые документами (</a:t>
            </a:r>
            <a:r>
              <a:rPr lang="en-US" sz="2000" b="1" dirty="0" smtClean="0">
                <a:solidFill>
                  <a:schemeClr val="bg1"/>
                </a:solidFill>
              </a:rPr>
              <a:t>Document-</a:t>
            </a:r>
            <a:r>
              <a:rPr lang="en-US" sz="2000" b="1" dirty="0" err="1" smtClean="0">
                <a:solidFill>
                  <a:schemeClr val="bg1"/>
                </a:solidFill>
              </a:rPr>
              <a:t>DrivenDSS</a:t>
            </a:r>
            <a:r>
              <a:rPr lang="en-US" sz="2000" b="1" dirty="0" smtClean="0">
                <a:solidFill>
                  <a:schemeClr val="bg1"/>
                </a:solidFill>
              </a:rPr>
              <a:t>)</a:t>
            </a:r>
            <a:r>
              <a:rPr lang="ru-RU" sz="2000" b="1" dirty="0" smtClean="0">
                <a:solidFill>
                  <a:schemeClr val="bg1"/>
                </a:solidFill>
              </a:rPr>
              <a:t>, управляемые моделями (</a:t>
            </a:r>
            <a:r>
              <a:rPr lang="en-US" sz="2000" b="1" dirty="0" smtClean="0">
                <a:solidFill>
                  <a:schemeClr val="bg1"/>
                </a:solidFill>
              </a:rPr>
              <a:t>Model-</a:t>
            </a:r>
            <a:r>
              <a:rPr lang="en-US" sz="2000" b="1" dirty="0" err="1" smtClean="0">
                <a:solidFill>
                  <a:schemeClr val="bg1"/>
                </a:solidFill>
              </a:rPr>
              <a:t>DrivenDSS</a:t>
            </a:r>
            <a:r>
              <a:rPr lang="ru-RU" sz="2000" b="1" dirty="0" smtClean="0">
                <a:solidFill>
                  <a:schemeClr val="bg1"/>
                </a:solidFill>
              </a:rPr>
              <a:t>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3265702" y="3102428"/>
            <a:ext cx="8113490" cy="1030514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Пассивные, активные, интерактивные</a:t>
            </a:r>
            <a:endParaRPr lang="ru-RU" sz="2000" b="1" dirty="0"/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3265701" y="4288971"/>
            <a:ext cx="8113490" cy="1030514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СППР предприятия, настольные СППР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265697" y="5435600"/>
            <a:ext cx="8113490" cy="1030514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Оперативные, стратегические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1799752" y="1383522"/>
            <a:ext cx="435448" cy="4017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6894249" y="1383521"/>
            <a:ext cx="435448" cy="4017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537020" y="841830"/>
            <a:ext cx="2728685" cy="541692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ПРИЗНАКИ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3265705" y="841830"/>
            <a:ext cx="8113490" cy="541691"/>
          </a:xfrm>
          <a:prstGeom prst="round2DiagRect">
            <a:avLst/>
          </a:prstGeom>
          <a:solidFill>
            <a:schemeClr val="tx2">
              <a:lumMod val="60000"/>
              <a:lumOff val="40000"/>
              <a:alpha val="83137"/>
            </a:schemeClr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КЛАССЫ СППР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с двумя вырезанными противолежащими углами 19"/>
          <p:cNvSpPr/>
          <p:nvPr/>
        </p:nvSpPr>
        <p:spPr>
          <a:xfrm>
            <a:off x="2917371" y="116114"/>
            <a:ext cx="6545943" cy="537029"/>
          </a:xfrm>
          <a:prstGeom prst="snip2DiagRect">
            <a:avLst/>
          </a:prstGeom>
          <a:solidFill>
            <a:srgbClr val="002060">
              <a:alpha val="37000"/>
            </a:srgb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Классификация  СППР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0500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791"/>
            <a:ext cx="12192000" cy="68867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08" y="1563014"/>
            <a:ext cx="3565037" cy="20365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08" y="1563015"/>
            <a:ext cx="3565037" cy="20365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137" y="1563015"/>
            <a:ext cx="3565037" cy="20365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159" y="1563013"/>
            <a:ext cx="3565037" cy="2036527"/>
          </a:xfrm>
          <a:prstGeom prst="rect">
            <a:avLst/>
          </a:prstGeom>
        </p:spPr>
      </p:pic>
      <p:sp>
        <p:nvSpPr>
          <p:cNvPr id="7" name="Блок-схема: магнитный диск 6"/>
          <p:cNvSpPr/>
          <p:nvPr/>
        </p:nvSpPr>
        <p:spPr>
          <a:xfrm>
            <a:off x="1430072" y="4891313"/>
            <a:ext cx="1631908" cy="1349830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4224072" y="4985655"/>
            <a:ext cx="1631908" cy="1349830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6954251" y="5043713"/>
            <a:ext cx="1631908" cy="1349830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9608872" y="5043713"/>
            <a:ext cx="1631908" cy="1349830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cxnSp>
        <p:nvCxnSpPr>
          <p:cNvPr id="12" name="Прямая со стрелкой 11"/>
          <p:cNvCxnSpPr>
            <a:stCxn id="7" idx="1"/>
          </p:cNvCxnSpPr>
          <p:nvPr/>
        </p:nvCxnSpPr>
        <p:spPr>
          <a:xfrm flipV="1">
            <a:off x="2246026" y="3367314"/>
            <a:ext cx="0" cy="152399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8" idx="1"/>
          </p:cNvCxnSpPr>
          <p:nvPr/>
        </p:nvCxnSpPr>
        <p:spPr>
          <a:xfrm flipH="1" flipV="1">
            <a:off x="2394857" y="3367314"/>
            <a:ext cx="2645169" cy="161834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1"/>
          </p:cNvCxnSpPr>
          <p:nvPr/>
        </p:nvCxnSpPr>
        <p:spPr>
          <a:xfrm flipV="1">
            <a:off x="5040026" y="3367314"/>
            <a:ext cx="0" cy="161834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9" idx="1"/>
          </p:cNvCxnSpPr>
          <p:nvPr/>
        </p:nvCxnSpPr>
        <p:spPr>
          <a:xfrm flipV="1">
            <a:off x="7770205" y="3367314"/>
            <a:ext cx="0" cy="167639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0" idx="1"/>
          </p:cNvCxnSpPr>
          <p:nvPr/>
        </p:nvCxnSpPr>
        <p:spPr>
          <a:xfrm flipV="1">
            <a:off x="10424826" y="3367314"/>
            <a:ext cx="0" cy="167639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1"/>
          </p:cNvCxnSpPr>
          <p:nvPr/>
        </p:nvCxnSpPr>
        <p:spPr>
          <a:xfrm flipH="1" flipV="1">
            <a:off x="5181600" y="3367314"/>
            <a:ext cx="2588605" cy="167639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0" idx="1"/>
          </p:cNvCxnSpPr>
          <p:nvPr/>
        </p:nvCxnSpPr>
        <p:spPr>
          <a:xfrm flipH="1" flipV="1">
            <a:off x="7881257" y="3367314"/>
            <a:ext cx="2543569" cy="167639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8" idx="1"/>
          </p:cNvCxnSpPr>
          <p:nvPr/>
        </p:nvCxnSpPr>
        <p:spPr>
          <a:xfrm flipV="1">
            <a:off x="5040026" y="3367314"/>
            <a:ext cx="2565460" cy="161834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с двумя вырезанными противолежащими углами 26"/>
          <p:cNvSpPr/>
          <p:nvPr/>
        </p:nvSpPr>
        <p:spPr>
          <a:xfrm>
            <a:off x="2947230" y="297541"/>
            <a:ext cx="6545943" cy="537029"/>
          </a:xfrm>
          <a:prstGeom prst="snip2DiagRect">
            <a:avLst/>
          </a:prstGeom>
          <a:solidFill>
            <a:srgbClr val="002060">
              <a:alpha val="37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Функциональная  СППР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43145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2" y="967930"/>
            <a:ext cx="2472499" cy="14124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142" y="967931"/>
            <a:ext cx="2472499" cy="14124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771" y="967931"/>
            <a:ext cx="2472499" cy="14124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793" y="967929"/>
            <a:ext cx="2472499" cy="1412415"/>
          </a:xfrm>
          <a:prstGeom prst="rect">
            <a:avLst/>
          </a:prstGeom>
        </p:spPr>
      </p:pic>
      <p:sp>
        <p:nvSpPr>
          <p:cNvPr id="7" name="Блок-схема: магнитный диск 6"/>
          <p:cNvSpPr/>
          <p:nvPr/>
        </p:nvSpPr>
        <p:spPr>
          <a:xfrm>
            <a:off x="1489747" y="5297713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4358188" y="5297713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7133076" y="5297712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9783761" y="5297711"/>
            <a:ext cx="1407471" cy="1095829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 данных</a:t>
            </a:r>
            <a:endParaRPr lang="ru-RU" b="1" dirty="0"/>
          </a:p>
        </p:txBody>
      </p:sp>
      <p:sp>
        <p:nvSpPr>
          <p:cNvPr id="27" name="Прямоугольник с двумя вырезанными противолежащими углами 26"/>
          <p:cNvSpPr/>
          <p:nvPr/>
        </p:nvSpPr>
        <p:spPr>
          <a:xfrm>
            <a:off x="2917370" y="217714"/>
            <a:ext cx="6545943" cy="537029"/>
          </a:xfrm>
          <a:prstGeom prst="snip2DiagRect">
            <a:avLst/>
          </a:prstGeom>
          <a:solidFill>
            <a:srgbClr val="002060">
              <a:alpha val="37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Независимые витрины данных</a:t>
            </a:r>
            <a:endParaRPr lang="ru-RU" sz="3200" b="1" dirty="0"/>
          </a:p>
        </p:txBody>
      </p:sp>
      <p:sp>
        <p:nvSpPr>
          <p:cNvPr id="28" name="Блок-схема: магнитный диск 27"/>
          <p:cNvSpPr/>
          <p:nvPr/>
        </p:nvSpPr>
        <p:spPr>
          <a:xfrm>
            <a:off x="2866409" y="3258456"/>
            <a:ext cx="1407471" cy="1095829"/>
          </a:xfrm>
          <a:prstGeom prst="flowChartMagneticDisk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Витрина данных</a:t>
            </a:r>
            <a:endParaRPr lang="ru-RU" b="1" dirty="0"/>
          </a:p>
        </p:txBody>
      </p:sp>
      <p:sp>
        <p:nvSpPr>
          <p:cNvPr id="29" name="Блок-схема: магнитный диск 28"/>
          <p:cNvSpPr/>
          <p:nvPr/>
        </p:nvSpPr>
        <p:spPr>
          <a:xfrm>
            <a:off x="5765659" y="3258455"/>
            <a:ext cx="1407471" cy="1095829"/>
          </a:xfrm>
          <a:prstGeom prst="flowChartMagneticDisk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Витрина данных</a:t>
            </a:r>
            <a:endParaRPr lang="ru-RU" b="1" dirty="0"/>
          </a:p>
        </p:txBody>
      </p:sp>
      <p:sp>
        <p:nvSpPr>
          <p:cNvPr id="30" name="Блок-схема: магнитный диск 29"/>
          <p:cNvSpPr/>
          <p:nvPr/>
        </p:nvSpPr>
        <p:spPr>
          <a:xfrm>
            <a:off x="8540547" y="3258454"/>
            <a:ext cx="1407471" cy="1095829"/>
          </a:xfrm>
          <a:prstGeom prst="flowChartMagneticDisk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Витрина данных</a:t>
            </a:r>
            <a:endParaRPr lang="ru-RU" b="1" dirty="0"/>
          </a:p>
        </p:txBody>
      </p:sp>
      <p:cxnSp>
        <p:nvCxnSpPr>
          <p:cNvPr id="12" name="Прямая со стрелкой 11"/>
          <p:cNvCxnSpPr>
            <a:stCxn id="7" idx="1"/>
          </p:cNvCxnSpPr>
          <p:nvPr/>
        </p:nvCxnSpPr>
        <p:spPr>
          <a:xfrm flipV="1">
            <a:off x="2193483" y="4354285"/>
            <a:ext cx="985146" cy="94342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7" idx="1"/>
          </p:cNvCxnSpPr>
          <p:nvPr/>
        </p:nvCxnSpPr>
        <p:spPr>
          <a:xfrm flipV="1">
            <a:off x="2193483" y="4354283"/>
            <a:ext cx="6457031" cy="94343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" idx="1"/>
          </p:cNvCxnSpPr>
          <p:nvPr/>
        </p:nvCxnSpPr>
        <p:spPr>
          <a:xfrm flipH="1" flipV="1">
            <a:off x="3570144" y="4455886"/>
            <a:ext cx="1491780" cy="84182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8" idx="1"/>
          </p:cNvCxnSpPr>
          <p:nvPr/>
        </p:nvCxnSpPr>
        <p:spPr>
          <a:xfrm flipV="1">
            <a:off x="5061924" y="4354285"/>
            <a:ext cx="990533" cy="94342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9" idx="1"/>
          </p:cNvCxnSpPr>
          <p:nvPr/>
        </p:nvCxnSpPr>
        <p:spPr>
          <a:xfrm flipH="1" flipV="1">
            <a:off x="4151086" y="4354283"/>
            <a:ext cx="3685726" cy="94342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1"/>
          </p:cNvCxnSpPr>
          <p:nvPr/>
        </p:nvCxnSpPr>
        <p:spPr>
          <a:xfrm flipH="1" flipV="1">
            <a:off x="6676571" y="4455886"/>
            <a:ext cx="1160241" cy="84182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0" idx="1"/>
          </p:cNvCxnSpPr>
          <p:nvPr/>
        </p:nvCxnSpPr>
        <p:spPr>
          <a:xfrm flipH="1" flipV="1">
            <a:off x="7133076" y="4354285"/>
            <a:ext cx="3354421" cy="94342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0" idx="1"/>
          </p:cNvCxnSpPr>
          <p:nvPr/>
        </p:nvCxnSpPr>
        <p:spPr>
          <a:xfrm flipH="1" flipV="1">
            <a:off x="9579429" y="4455886"/>
            <a:ext cx="908068" cy="8418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8" idx="1"/>
          </p:cNvCxnSpPr>
          <p:nvPr/>
        </p:nvCxnSpPr>
        <p:spPr>
          <a:xfrm flipH="1" flipV="1">
            <a:off x="2204391" y="2249714"/>
            <a:ext cx="1365754" cy="100874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28" idx="1"/>
          </p:cNvCxnSpPr>
          <p:nvPr/>
        </p:nvCxnSpPr>
        <p:spPr>
          <a:xfrm flipV="1">
            <a:off x="3570145" y="2249714"/>
            <a:ext cx="1306655" cy="100874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9" idx="1"/>
          </p:cNvCxnSpPr>
          <p:nvPr/>
        </p:nvCxnSpPr>
        <p:spPr>
          <a:xfrm flipH="1" flipV="1">
            <a:off x="5196114" y="2249714"/>
            <a:ext cx="1273281" cy="100874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28" idx="1"/>
          </p:cNvCxnSpPr>
          <p:nvPr/>
        </p:nvCxnSpPr>
        <p:spPr>
          <a:xfrm flipV="1">
            <a:off x="3570145" y="2249714"/>
            <a:ext cx="3962769" cy="100874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0" idx="1"/>
          </p:cNvCxnSpPr>
          <p:nvPr/>
        </p:nvCxnSpPr>
        <p:spPr>
          <a:xfrm flipH="1" flipV="1">
            <a:off x="7836812" y="2249714"/>
            <a:ext cx="1407471" cy="100874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30" idx="1"/>
          </p:cNvCxnSpPr>
          <p:nvPr/>
        </p:nvCxnSpPr>
        <p:spPr>
          <a:xfrm flipV="1">
            <a:off x="9244283" y="2249714"/>
            <a:ext cx="1082759" cy="100874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6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3620</TotalTime>
  <Words>441</Words>
  <Application>Microsoft Office PowerPoint</Application>
  <PresentationFormat>Широкоэкранный</PresentationFormat>
  <Paragraphs>83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ГАС «Выборы» помогает автоматизировать организацию и проведение следующих видов выборов:</dc:title>
  <dc:creator>Elena-Serv</dc:creator>
  <cp:lastModifiedBy>Ляпин Александр Александрович</cp:lastModifiedBy>
  <cp:revision>133</cp:revision>
  <dcterms:created xsi:type="dcterms:W3CDTF">2018-05-23T09:40:30Z</dcterms:created>
  <dcterms:modified xsi:type="dcterms:W3CDTF">2022-02-03T06:50:29Z</dcterms:modified>
</cp:coreProperties>
</file>